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7" r:id="rId3"/>
    <p:sldId id="269" r:id="rId4"/>
    <p:sldId id="271" r:id="rId5"/>
    <p:sldId id="260" r:id="rId6"/>
    <p:sldId id="268" r:id="rId7"/>
    <p:sldId id="262" r:id="rId8"/>
    <p:sldId id="257" r:id="rId9"/>
    <p:sldId id="259" r:id="rId10"/>
    <p:sldId id="263" r:id="rId11"/>
    <p:sldId id="264" r:id="rId12"/>
    <p:sldId id="265" r:id="rId13"/>
    <p:sldId id="266" r:id="rId14"/>
    <p:sldId id="258" r:id="rId15"/>
    <p:sldId id="291" r:id="rId16"/>
    <p:sldId id="261" r:id="rId17"/>
    <p:sldId id="295" r:id="rId18"/>
    <p:sldId id="292" r:id="rId19"/>
    <p:sldId id="294" r:id="rId20"/>
    <p:sldId id="296" r:id="rId21"/>
    <p:sldId id="270" r:id="rId22"/>
    <p:sldId id="276"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E3FA"/>
    <a:srgbClr val="E0F3FD"/>
    <a:srgbClr val="ECEBFA"/>
    <a:srgbClr val="F4EBD1"/>
    <a:srgbClr val="E9ECDF"/>
    <a:srgbClr val="DFF3FD"/>
    <a:srgbClr val="DEF3FC"/>
    <a:srgbClr val="F0FFF9"/>
    <a:srgbClr val="E4F1FC"/>
    <a:srgbClr val="F0F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96" autoAdjust="0"/>
    <p:restoredTop sz="94660"/>
  </p:normalViewPr>
  <p:slideViewPr>
    <p:cSldViewPr snapToGrid="0">
      <p:cViewPr>
        <p:scale>
          <a:sx n="123" d="100"/>
          <a:sy n="123" d="100"/>
        </p:scale>
        <p:origin x="6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13</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15</a:t>
            </a:fld>
            <a:endParaRPr kumimoji="1" lang="zh-CN" altLang="en-US"/>
          </a:p>
        </p:txBody>
      </p:sp>
    </p:spTree>
    <p:extLst>
      <p:ext uri="{BB962C8B-B14F-4D97-AF65-F5344CB8AC3E}">
        <p14:creationId xmlns:p14="http://schemas.microsoft.com/office/powerpoint/2010/main" val="1332139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22</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26</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34</a:t>
            </a:fld>
            <a:endParaRPr kumimoji="1" lang="zh-CN" altLang="en-US"/>
          </a:p>
        </p:txBody>
      </p:sp>
    </p:spTree>
    <p:extLst>
      <p:ext uri="{BB962C8B-B14F-4D97-AF65-F5344CB8AC3E}">
        <p14:creationId xmlns:p14="http://schemas.microsoft.com/office/powerpoint/2010/main" val="32069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6.png"/><Relationship Id="rId3" Type="http://schemas.openxmlformats.org/officeDocument/2006/relationships/image" Target="../media/image38.JPEG"/><Relationship Id="rId7" Type="http://schemas.microsoft.com/office/2007/relationships/hdphoto" Target="../media/hdphoto2.wdp"/><Relationship Id="rId12"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image" Target="../media/image18.wmf"/><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8.png"/><Relationship Id="rId3" Type="http://schemas.openxmlformats.org/officeDocument/2006/relationships/image" Target="../media/image370.png"/><Relationship Id="rId7" Type="http://schemas.openxmlformats.org/officeDocument/2006/relationships/image" Target="../media/image400.png"/><Relationship Id="rId12"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56.png"/><Relationship Id="rId5" Type="http://schemas.openxmlformats.org/officeDocument/2006/relationships/image" Target="../media/image39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5.png"/><Relationship Id="rId7"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jpe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79.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9.png"/><Relationship Id="rId7"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100.png"/><Relationship Id="rId4" Type="http://schemas.openxmlformats.org/officeDocument/2006/relationships/image" Target="../media/image34.png"/><Relationship Id="rId9"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4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JPEG"/><Relationship Id="rId18" Type="http://schemas.openxmlformats.org/officeDocument/2006/relationships/image" Target="../media/image117.jpeg"/><Relationship Id="rId3" Type="http://schemas.openxmlformats.org/officeDocument/2006/relationships/image" Target="../media/image102.JPE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JPEG"/><Relationship Id="rId2" Type="http://schemas.openxmlformats.org/officeDocument/2006/relationships/image" Target="../media/image101.png"/><Relationship Id="rId16" Type="http://schemas.openxmlformats.org/officeDocument/2006/relationships/image" Target="../media/image115.JPE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JPEG"/><Relationship Id="rId15" Type="http://schemas.openxmlformats.org/officeDocument/2006/relationships/image" Target="../media/image114.png"/><Relationship Id="rId10" Type="http://schemas.openxmlformats.org/officeDocument/2006/relationships/image" Target="../media/image109.JPE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3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08.png"/><Relationship Id="rId7" Type="http://schemas.openxmlformats.org/officeDocument/2006/relationships/image" Target="../media/image12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3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7.JPEG"/><Relationship Id="rId4" Type="http://schemas.openxmlformats.org/officeDocument/2006/relationships/image" Target="../media/image126.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6"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461665"/>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基于轮廓感知引导的脑肿瘤图像分类研究</a:t>
            </a:r>
          </a:p>
          <a:p>
            <a:endPar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415498"/>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针对脑肿瘤分类间纹理相似、对比度较低而难以区分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1131309" y="4506319"/>
            <a:ext cx="1698499" cy="253916"/>
          </a:xfrm>
          <a:prstGeom prst="rect">
            <a:avLst/>
          </a:prstGeom>
          <a:solidFill>
            <a:schemeClr val="accent1">
              <a:lumMod val="20000"/>
              <a:lumOff val="80000"/>
            </a:schemeClr>
          </a:solid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单模态数据分类稳定性差</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dirty="0">
                  <a:solidFill>
                    <a:srgbClr val="C00000"/>
                  </a:solidFill>
                  <a:latin typeface="宋体" panose="02010600030101010101" pitchFamily="2" charset="-122"/>
                  <a:ea typeface="宋体" panose="02010600030101010101" pitchFamily="2" charset="-122"/>
                </a:rPr>
                <a:t>轮廓感</a:t>
              </a:r>
              <a:r>
                <a:rPr lang="zh-CN" altLang="en-US" sz="1050" dirty="0">
                  <a:latin typeface="宋体" panose="02010600030101010101" pitchFamily="2" charset="-122"/>
                  <a:ea typeface="宋体" panose="02010600030101010101" pitchFamily="2" charset="-122"/>
                </a:rPr>
                <a:t>知引导的脑肿瘤</a:t>
              </a:r>
              <a:r>
                <a:rPr lang="zh-CN" altLang="en-US" sz="1050" dirty="0">
                  <a:solidFill>
                    <a:srgbClr val="C00000"/>
                  </a:solidFill>
                  <a:latin typeface="宋体" panose="02010600030101010101" pitchFamily="2" charset="-122"/>
                  <a:ea typeface="宋体" panose="02010600030101010101" pitchFamily="2" charset="-122"/>
                </a:rPr>
                <a:t>图像分类</a:t>
              </a:r>
              <a:r>
                <a:rPr lang="zh-CN" altLang="en-US" sz="1050" dirty="0">
                  <a:latin typeface="宋体" panose="02010600030101010101" pitchFamily="2" charset="-122"/>
                  <a:ea typeface="宋体" panose="02010600030101010101" pitchFamily="2" charset="-122"/>
                </a:rPr>
                <a:t>研究，克服类间相似难以区分问题</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dirty="0">
                  <a:effectLst/>
                </a:rPr>
                <a:t>掩膜轮廓</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轮廓特征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effectLst/>
                  <a:latin typeface="宋体" panose="02010600030101010101" pitchFamily="2" charset="-122"/>
                  <a:ea typeface="宋体" panose="02010600030101010101" pitchFamily="2" charset="-122"/>
                </a:rPr>
                <a:t>原图纹理</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纹理特征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6848" y="54076"/>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03D99FD1-B347-44F2-9E8E-B0EBB1881035}"/>
              </a:ext>
            </a:extLst>
          </p:cNvPr>
          <p:cNvSpPr/>
          <p:nvPr/>
        </p:nvSpPr>
        <p:spPr>
          <a:xfrm>
            <a:off x="95592" y="43339"/>
            <a:ext cx="6164678" cy="3750943"/>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911569" y="1044189"/>
            <a:ext cx="829016" cy="265530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351153" y="394540"/>
            <a:ext cx="2816521"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961913" y="1515167"/>
            <a:ext cx="762786" cy="709526"/>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976968" y="2639715"/>
            <a:ext cx="762786" cy="741859"/>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69" y="1718431"/>
            <a:ext cx="260760" cy="247660"/>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599698" y="1757746"/>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69" y="2707298"/>
            <a:ext cx="307214" cy="291780"/>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599698" y="2788602"/>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1903145" y="215409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2211294" y="1573567"/>
            <a:ext cx="1076271" cy="373157"/>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4238880" y="202632"/>
            <a:ext cx="655061" cy="479443"/>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4323763" y="260952"/>
            <a:ext cx="637993" cy="469866"/>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4466187" y="318430"/>
            <a:ext cx="637993" cy="469866"/>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5218745" y="1130484"/>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309716" y="799524"/>
            <a:ext cx="498363" cy="66192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10088" y="839411"/>
            <a:ext cx="498363" cy="66192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536735" y="889499"/>
            <a:ext cx="498363" cy="66192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5198046" y="364768"/>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4229470" y="1631855"/>
            <a:ext cx="637993" cy="469866"/>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37340" y="1601926"/>
            <a:ext cx="498363" cy="66192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4472422" y="1742596"/>
            <a:ext cx="636847" cy="472541"/>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5225765" y="1866788"/>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3882685" y="323470"/>
            <a:ext cx="209779" cy="1845535"/>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3627124" y="910466"/>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3640201" y="2802488"/>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5196893" y="3139015"/>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3264899" y="216735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3645555" y="1520226"/>
            <a:ext cx="83060" cy="1567974"/>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3938681" y="3095716"/>
            <a:ext cx="26196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DD69B64-AE6E-42EE-61AC-77812D4756A1}"/>
              </a:ext>
            </a:extLst>
          </p:cNvPr>
          <p:cNvGrpSpPr/>
          <p:nvPr/>
        </p:nvGrpSpPr>
        <p:grpSpPr>
          <a:xfrm>
            <a:off x="95693" y="544395"/>
            <a:ext cx="12000614" cy="6156252"/>
            <a:chOff x="95693" y="544395"/>
            <a:chExt cx="12000614" cy="6156252"/>
          </a:xfrm>
        </p:grpSpPr>
        <p:grpSp>
          <p:nvGrpSpPr>
            <p:cNvPr id="45" name="组合 44">
              <a:extLst>
                <a:ext uri="{FF2B5EF4-FFF2-40B4-BE49-F238E27FC236}">
                  <a16:creationId xmlns:a16="http://schemas.microsoft.com/office/drawing/2014/main" id="{03E7B436-9823-C7CE-1ED3-6CA2CAB530C5}"/>
                </a:ext>
              </a:extLst>
            </p:cNvPr>
            <p:cNvGrpSpPr/>
            <p:nvPr/>
          </p:nvGrpSpPr>
          <p:grpSpPr>
            <a:xfrm>
              <a:off x="95693" y="544395"/>
              <a:ext cx="12000614" cy="6156252"/>
              <a:chOff x="0" y="462516"/>
              <a:chExt cx="12192000" cy="6140303"/>
            </a:xfrm>
          </p:grpSpPr>
          <p:grpSp>
            <p:nvGrpSpPr>
              <p:cNvPr id="42" name="组合 41">
                <a:extLst>
                  <a:ext uri="{FF2B5EF4-FFF2-40B4-BE49-F238E27FC236}">
                    <a16:creationId xmlns:a16="http://schemas.microsoft.com/office/drawing/2014/main" id="{54B79459-B3D7-88A7-5B09-093ECEF818E6}"/>
                  </a:ext>
                </a:extLst>
              </p:cNvPr>
              <p:cNvGrpSpPr/>
              <p:nvPr/>
            </p:nvGrpSpPr>
            <p:grpSpPr>
              <a:xfrm>
                <a:off x="294292" y="1010146"/>
                <a:ext cx="11770117" cy="5360925"/>
                <a:chOff x="294292" y="1010146"/>
                <a:chExt cx="11770117" cy="5360925"/>
              </a:xfrm>
            </p:grpSpPr>
            <p:grpSp>
              <p:nvGrpSpPr>
                <p:cNvPr id="7" name="组合 6">
                  <a:extLst>
                    <a:ext uri="{FF2B5EF4-FFF2-40B4-BE49-F238E27FC236}">
                      <a16:creationId xmlns:a16="http://schemas.microsoft.com/office/drawing/2014/main" id="{BD442C49-FD83-4EA0-8D7C-BF31F29BF341}"/>
                    </a:ext>
                  </a:extLst>
                </p:cNvPr>
                <p:cNvGrpSpPr/>
                <p:nvPr/>
              </p:nvGrpSpPr>
              <p:grpSpPr>
                <a:xfrm>
                  <a:off x="294292" y="1626783"/>
                  <a:ext cx="1239449" cy="913013"/>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3"/>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3"/>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3"/>
                  <a:stretch>
                    <a:fillRect/>
                  </a:stretch>
                </p:blipFill>
                <p:spPr>
                  <a:xfrm>
                    <a:off x="930071" y="915374"/>
                    <a:ext cx="696405" cy="516733"/>
                  </a:xfrm>
                  <a:prstGeom prst="rect">
                    <a:avLst/>
                  </a:prstGeom>
                </p:spPr>
              </p:pic>
            </p:grpSp>
            <p:grpSp>
              <p:nvGrpSpPr>
                <p:cNvPr id="2" name="组合 1">
                  <a:extLst>
                    <a:ext uri="{FF2B5EF4-FFF2-40B4-BE49-F238E27FC236}">
                      <a16:creationId xmlns:a16="http://schemas.microsoft.com/office/drawing/2014/main" id="{33DD90AC-C457-2C86-EF9F-8E0E48A06D3E}"/>
                    </a:ext>
                  </a:extLst>
                </p:cNvPr>
                <p:cNvGrpSpPr/>
                <p:nvPr/>
              </p:nvGrpSpPr>
              <p:grpSpPr>
                <a:xfrm>
                  <a:off x="404924" y="4217209"/>
                  <a:ext cx="1128817" cy="1133474"/>
                  <a:chOff x="3020274" y="4063592"/>
                  <a:chExt cx="565034" cy="553165"/>
                </a:xfrm>
              </p:grpSpPr>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4"/>
                  <a:stretch>
                    <a:fillRect/>
                  </a:stretch>
                </p:blipFill>
                <p:spPr>
                  <a:xfrm>
                    <a:off x="3020274" y="4063592"/>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4"/>
                  <a:stretch>
                    <a:fillRect/>
                  </a:stretch>
                </p:blipFill>
                <p:spPr>
                  <a:xfrm>
                    <a:off x="3117347" y="4176966"/>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4"/>
                  <a:stretch>
                    <a:fillRect/>
                  </a:stretch>
                </p:blipFill>
                <p:spPr>
                  <a:xfrm>
                    <a:off x="3195421" y="4290340"/>
                    <a:ext cx="389887" cy="326417"/>
                  </a:xfrm>
                  <a:prstGeom prst="rect">
                    <a:avLst/>
                  </a:prstGeom>
                </p:spPr>
              </p:pic>
            </p:grpSp>
            <p:pic>
              <p:nvPicPr>
                <p:cNvPr id="13" name="图片 12">
                  <a:extLst>
                    <a:ext uri="{FF2B5EF4-FFF2-40B4-BE49-F238E27FC236}">
                      <a16:creationId xmlns:a16="http://schemas.microsoft.com/office/drawing/2014/main" id="{5813983A-2289-5243-71CD-C32B4525C9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56143" y="1010146"/>
                  <a:ext cx="4460520" cy="2828590"/>
                </a:xfrm>
                <a:prstGeom prst="rect">
                  <a:avLst/>
                </a:prstGeom>
              </p:spPr>
            </p:pic>
            <p:sp>
              <p:nvSpPr>
                <p:cNvPr id="15" name="箭头: 右 38">
                  <a:extLst>
                    <a:ext uri="{FF2B5EF4-FFF2-40B4-BE49-F238E27FC236}">
                      <a16:creationId xmlns:a16="http://schemas.microsoft.com/office/drawing/2014/main" id="{1786C68E-36EE-C4F5-ACB0-F1AB021C0B23}"/>
                    </a:ext>
                  </a:extLst>
                </p:cNvPr>
                <p:cNvSpPr/>
                <p:nvPr/>
              </p:nvSpPr>
              <p:spPr>
                <a:xfrm>
                  <a:off x="1722405" y="1974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00E85CD0-8BBF-6D19-BAAC-217CAA1634E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95592" y="4027550"/>
                  <a:ext cx="4478179" cy="2343521"/>
                </a:xfrm>
                <a:prstGeom prst="rect">
                  <a:avLst/>
                </a:prstGeom>
              </p:spPr>
            </p:pic>
            <p:sp>
              <p:nvSpPr>
                <p:cNvPr id="22" name="箭头: 右 38">
                  <a:extLst>
                    <a:ext uri="{FF2B5EF4-FFF2-40B4-BE49-F238E27FC236}">
                      <a16:creationId xmlns:a16="http://schemas.microsoft.com/office/drawing/2014/main" id="{B7BA29F1-8D9E-CBAE-B4B1-1CE290CC9BCF}"/>
                    </a:ext>
                  </a:extLst>
                </p:cNvPr>
                <p:cNvSpPr/>
                <p:nvPr/>
              </p:nvSpPr>
              <p:spPr>
                <a:xfrm>
                  <a:off x="1722405" y="478394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C12C18CA-01B2-E022-3FDB-01100C5761F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1020727"/>
                  <a:ext cx="1910680" cy="2849958"/>
                </a:xfrm>
                <a:prstGeom prst="rect">
                  <a:avLst/>
                </a:prstGeom>
              </p:spPr>
            </p:pic>
            <p:pic>
              <p:nvPicPr>
                <p:cNvPr id="10" name="图片 9">
                  <a:extLst>
                    <a:ext uri="{FF2B5EF4-FFF2-40B4-BE49-F238E27FC236}">
                      <a16:creationId xmlns:a16="http://schemas.microsoft.com/office/drawing/2014/main" id="{826D2BB2-8B0A-EE52-92C5-E2AA31C78D3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4048047"/>
                  <a:ext cx="1910680" cy="2298979"/>
                </a:xfrm>
                <a:prstGeom prst="rect">
                  <a:avLst/>
                </a:prstGeom>
              </p:spPr>
            </p:pic>
            <p:sp>
              <p:nvSpPr>
                <p:cNvPr id="11" name="箭头: 右 38">
                  <a:extLst>
                    <a:ext uri="{FF2B5EF4-FFF2-40B4-BE49-F238E27FC236}">
                      <a16:creationId xmlns:a16="http://schemas.microsoft.com/office/drawing/2014/main" id="{81F66E14-5313-3DC2-23BA-56B2D1F54B01}"/>
                    </a:ext>
                  </a:extLst>
                </p:cNvPr>
                <p:cNvSpPr/>
                <p:nvPr/>
              </p:nvSpPr>
              <p:spPr>
                <a:xfrm>
                  <a:off x="6245342" y="198330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箭头: 右 38">
                  <a:extLst>
                    <a:ext uri="{FF2B5EF4-FFF2-40B4-BE49-F238E27FC236}">
                      <a16:creationId xmlns:a16="http://schemas.microsoft.com/office/drawing/2014/main" id="{21F5CA69-D3AA-9DE7-B39C-5E6B835B7B83}"/>
                    </a:ext>
                  </a:extLst>
                </p:cNvPr>
                <p:cNvSpPr/>
                <p:nvPr/>
              </p:nvSpPr>
              <p:spPr>
                <a:xfrm>
                  <a:off x="6273771" y="47985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8" name="肘形连接符 17">
                  <a:extLst>
                    <a:ext uri="{FF2B5EF4-FFF2-40B4-BE49-F238E27FC236}">
                      <a16:creationId xmlns:a16="http://schemas.microsoft.com/office/drawing/2014/main" id="{834E49F2-F381-ECDE-2A58-94F5B651D48B}"/>
                    </a:ext>
                  </a:extLst>
                </p:cNvPr>
                <p:cNvCxnSpPr>
                  <a:cxnSpLocks/>
                  <a:stCxn id="8" idx="3"/>
                  <a:endCxn id="10" idx="3"/>
                </p:cNvCxnSpPr>
                <p:nvPr/>
              </p:nvCxnSpPr>
              <p:spPr>
                <a:xfrm>
                  <a:off x="8361082" y="2445706"/>
                  <a:ext cx="12903" cy="2751831"/>
                </a:xfrm>
                <a:prstGeom prst="bentConnector3">
                  <a:avLst>
                    <a:gd name="adj1" fmla="val 1800000"/>
                  </a:avLst>
                </a:prstGeom>
                <a:ln w="28575"/>
              </p:spPr>
              <p:style>
                <a:lnRef idx="1">
                  <a:schemeClr val="dk1"/>
                </a:lnRef>
                <a:fillRef idx="0">
                  <a:schemeClr val="dk1"/>
                </a:fillRef>
                <a:effectRef idx="0">
                  <a:schemeClr val="dk1"/>
                </a:effectRef>
                <a:fontRef idx="minor">
                  <a:schemeClr val="tx1"/>
                </a:fontRef>
              </p:style>
            </p:cxnSp>
            <p:sp>
              <p:nvSpPr>
                <p:cNvPr id="23" name="椭圆 22">
                  <a:extLst>
                    <a:ext uri="{FF2B5EF4-FFF2-40B4-BE49-F238E27FC236}">
                      <a16:creationId xmlns:a16="http://schemas.microsoft.com/office/drawing/2014/main" id="{0CDCE5DD-97D1-59FB-91FE-2564FCFC8137}"/>
                    </a:ext>
                  </a:extLst>
                </p:cNvPr>
                <p:cNvSpPr/>
                <p:nvPr/>
              </p:nvSpPr>
              <p:spPr>
                <a:xfrm>
                  <a:off x="8373675" y="3653808"/>
                  <a:ext cx="428400" cy="433754"/>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12DBA083-3008-DAA6-D201-A2200F06368C}"/>
                    </a:ext>
                  </a:extLst>
                </p:cNvPr>
                <p:cNvCxnSpPr>
                  <a:stCxn id="23" idx="6"/>
                </p:cNvCxnSpPr>
                <p:nvPr/>
              </p:nvCxnSpPr>
              <p:spPr>
                <a:xfrm>
                  <a:off x="8802075"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A97DF6-1D6E-6986-3341-FB799FB36596}"/>
                    </a:ext>
                  </a:extLst>
                </p:cNvPr>
                <p:cNvSpPr txBox="1"/>
                <p:nvPr/>
              </p:nvSpPr>
              <p:spPr>
                <a:xfrm rot="10800000">
                  <a:off x="9209995" y="2370426"/>
                  <a:ext cx="461665" cy="2828885"/>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30" name="直线箭头连接符 29">
                  <a:extLst>
                    <a:ext uri="{FF2B5EF4-FFF2-40B4-BE49-F238E27FC236}">
                      <a16:creationId xmlns:a16="http://schemas.microsoft.com/office/drawing/2014/main" id="{5EB9F467-EBD9-9D96-4EE8-0D43D3D7E816}"/>
                    </a:ext>
                  </a:extLst>
                </p:cNvPr>
                <p:cNvCxnSpPr/>
                <p:nvPr/>
              </p:nvCxnSpPr>
              <p:spPr>
                <a:xfrm>
                  <a:off x="9671660"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8A965048-163C-8C16-D601-CF514A94286F}"/>
                    </a:ext>
                  </a:extLst>
                </p:cNvPr>
                <p:cNvSpPr txBox="1"/>
                <p:nvPr/>
              </p:nvSpPr>
              <p:spPr>
                <a:xfrm rot="10800000">
                  <a:off x="10057642" y="2370426"/>
                  <a:ext cx="461665" cy="2828885"/>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cxnSp>
              <p:nvCxnSpPr>
                <p:cNvPr id="32" name="直线箭头连接符 31">
                  <a:extLst>
                    <a:ext uri="{FF2B5EF4-FFF2-40B4-BE49-F238E27FC236}">
                      <a16:creationId xmlns:a16="http://schemas.microsoft.com/office/drawing/2014/main" id="{3C870D71-94B5-AE78-B661-006BB766D1E0}"/>
                    </a:ext>
                  </a:extLst>
                </p:cNvPr>
                <p:cNvCxnSpPr>
                  <a:cxnSpLocks/>
                </p:cNvCxnSpPr>
                <p:nvPr/>
              </p:nvCxnSpPr>
              <p:spPr>
                <a:xfrm>
                  <a:off x="10519307" y="3870685"/>
                  <a:ext cx="7897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C7D6E46A-AA5F-9E08-1D0E-ADB185756E43}"/>
                    </a:ext>
                  </a:extLst>
                </p:cNvPr>
                <p:cNvSpPr txBox="1"/>
                <p:nvPr/>
              </p:nvSpPr>
              <p:spPr>
                <a:xfrm>
                  <a:off x="10528460" y="3609075"/>
                  <a:ext cx="100751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41" name="圆角矩形 40">
                  <a:extLst>
                    <a:ext uri="{FF2B5EF4-FFF2-40B4-BE49-F238E27FC236}">
                      <a16:creationId xmlns:a16="http://schemas.microsoft.com/office/drawing/2014/main" id="{052C3B96-A6E1-630E-4BA2-24209A7778E0}"/>
                    </a:ext>
                  </a:extLst>
                </p:cNvPr>
                <p:cNvSpPr/>
                <p:nvPr/>
              </p:nvSpPr>
              <p:spPr>
                <a:xfrm>
                  <a:off x="11339935" y="3524732"/>
                  <a:ext cx="724474" cy="697113"/>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grpSp>
          <p:sp>
            <p:nvSpPr>
              <p:cNvPr id="43" name="矩形 42">
                <a:extLst>
                  <a:ext uri="{FF2B5EF4-FFF2-40B4-BE49-F238E27FC236}">
                    <a16:creationId xmlns:a16="http://schemas.microsoft.com/office/drawing/2014/main" id="{E51BE060-2BBC-3A25-37CC-960D973C4474}"/>
                  </a:ext>
                </a:extLst>
              </p:cNvPr>
              <p:cNvSpPr/>
              <p:nvPr/>
            </p:nvSpPr>
            <p:spPr>
              <a:xfrm>
                <a:off x="0" y="648586"/>
                <a:ext cx="12192000" cy="5954233"/>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1E8FD4E1-E017-D79B-D981-634161568B28}"/>
                  </a:ext>
                </a:extLst>
              </p:cNvPr>
              <p:cNvSpPr/>
              <p:nvPr/>
            </p:nvSpPr>
            <p:spPr>
              <a:xfrm>
                <a:off x="4031288" y="462516"/>
                <a:ext cx="4556587" cy="372140"/>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基于轮廓感知引导的脑肿瘤图像分类研究</a:t>
                </a:r>
              </a:p>
            </p:txBody>
          </p:sp>
        </p:grpSp>
        <p:sp>
          <p:nvSpPr>
            <p:cNvPr id="19" name="矩形 18">
              <a:extLst>
                <a:ext uri="{FF2B5EF4-FFF2-40B4-BE49-F238E27FC236}">
                  <a16:creationId xmlns:a16="http://schemas.microsoft.com/office/drawing/2014/main" id="{8DBDB6EF-741C-A081-04DF-04BD4253C9D1}"/>
                </a:ext>
              </a:extLst>
            </p:cNvPr>
            <p:cNvSpPr/>
            <p:nvPr/>
          </p:nvSpPr>
          <p:spPr>
            <a:xfrm>
              <a:off x="6444838" y="1093447"/>
              <a:ext cx="4787735" cy="5421653"/>
            </a:xfrm>
            <a:prstGeom prst="rect">
              <a:avLst/>
            </a:prstGeom>
            <a:noFill/>
            <a:ln w="28575">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CF6356C8-9855-488D-3427-1CAB49955842}"/>
                </a:ext>
              </a:extLst>
            </p:cNvPr>
            <p:cNvSpPr txBox="1"/>
            <p:nvPr/>
          </p:nvSpPr>
          <p:spPr>
            <a:xfrm>
              <a:off x="8882554" y="1269233"/>
              <a:ext cx="2186382" cy="276999"/>
            </a:xfrm>
            <a:prstGeom prst="rect">
              <a:avLst/>
            </a:prstGeom>
            <a:noFill/>
          </p:spPr>
          <p:txBody>
            <a:bodyPr wrap="square">
              <a:spAutoFit/>
            </a:bodyPr>
            <a:lstStyle/>
            <a:p>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模块三：</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Re-</a:t>
              </a:r>
              <a:r>
                <a:rPr lang="en" altLang="zh-CN" sz="1200" b="1" dirty="0">
                  <a:latin typeface="Times New Roman" panose="02020603050405020304" pitchFamily="18" charset="0"/>
                  <a:ea typeface="SimSun" panose="02010600030101010101" pitchFamily="2" charset="-122"/>
                  <a:cs typeface="Times New Roman" panose="02020603050405020304" pitchFamily="18" charset="0"/>
                </a:rPr>
                <a:t>SE</a:t>
              </a:r>
              <a:r>
                <a:rPr lang="zh-CN" altLang="en" sz="1200" b="1" dirty="0">
                  <a:latin typeface="Times New Roman" panose="02020603050405020304" pitchFamily="18" charset="0"/>
                  <a:ea typeface="SimSun" panose="02010600030101010101" pitchFamily="2" charset="-122"/>
                  <a:cs typeface="Times New Roman" panose="02020603050405020304" pitchFamily="18" charset="0"/>
                </a:rPr>
                <a:t>特征</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融合</a:t>
              </a:r>
            </a:p>
          </p:txBody>
        </p:sp>
      </p:grpSp>
    </p:spTree>
    <p:extLst>
      <p:ext uri="{BB962C8B-B14F-4D97-AF65-F5344CB8AC3E}">
        <p14:creationId xmlns:p14="http://schemas.microsoft.com/office/powerpoint/2010/main" val="33692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F2AFA61-DA34-9B31-45C2-4E2D59435C59}"/>
              </a:ext>
            </a:extLst>
          </p:cNvPr>
          <p:cNvGrpSpPr/>
          <p:nvPr/>
        </p:nvGrpSpPr>
        <p:grpSpPr>
          <a:xfrm>
            <a:off x="1139687" y="374903"/>
            <a:ext cx="7575617" cy="4872957"/>
            <a:chOff x="1139687" y="374903"/>
            <a:chExt cx="7575617" cy="4872957"/>
          </a:xfrm>
        </p:grpSpPr>
        <p:sp>
          <p:nvSpPr>
            <p:cNvPr id="39" name="矩形: 圆角 38">
              <a:extLst>
                <a:ext uri="{FF2B5EF4-FFF2-40B4-BE49-F238E27FC236}">
                  <a16:creationId xmlns:a16="http://schemas.microsoft.com/office/drawing/2014/main" id="{D7369E00-81CD-4AEB-B54A-0B0B112AAFE0}"/>
                </a:ext>
              </a:extLst>
            </p:cNvPr>
            <p:cNvSpPr/>
            <p:nvPr/>
          </p:nvSpPr>
          <p:spPr>
            <a:xfrm>
              <a:off x="1139687" y="374903"/>
              <a:ext cx="7575617" cy="4872957"/>
            </a:xfrm>
            <a:prstGeom prst="roundRect">
              <a:avLst>
                <a:gd name="adj" fmla="val 0"/>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565696" y="1858415"/>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7494004" y="2808892"/>
              <a:ext cx="601203" cy="1838459"/>
              <a:chOff x="7874169" y="730562"/>
              <a:chExt cx="849989" cy="2872225"/>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grpSp>
          <p:nvGrpSpPr>
            <p:cNvPr id="35" name="组合 34">
              <a:extLst>
                <a:ext uri="{FF2B5EF4-FFF2-40B4-BE49-F238E27FC236}">
                  <a16:creationId xmlns:a16="http://schemas.microsoft.com/office/drawing/2014/main" id="{7ABA97C0-0095-4C5F-9579-F1D26F477405}"/>
                </a:ext>
              </a:extLst>
            </p:cNvPr>
            <p:cNvGrpSpPr/>
            <p:nvPr/>
          </p:nvGrpSpPr>
          <p:grpSpPr>
            <a:xfrm>
              <a:off x="7508419" y="468896"/>
              <a:ext cx="461945" cy="1778315"/>
              <a:chOff x="1231422" y="3254128"/>
              <a:chExt cx="619869" cy="2568394"/>
            </a:xfrm>
          </p:grpSpPr>
          <p:sp>
            <p:nvSpPr>
              <p:cNvPr id="143" name="立方体 142">
                <a:extLst>
                  <a:ext uri="{FF2B5EF4-FFF2-40B4-BE49-F238E27FC236}">
                    <a16:creationId xmlns:a16="http://schemas.microsoft.com/office/drawing/2014/main" id="{562A437E-3ED4-4401-83EA-E9710DC9A98E}"/>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1633522" y="5451003"/>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立方体 124">
              <a:extLst>
                <a:ext uri="{FF2B5EF4-FFF2-40B4-BE49-F238E27FC236}">
                  <a16:creationId xmlns:a16="http://schemas.microsoft.com/office/drawing/2014/main" id="{C9BB1693-7050-43DB-B625-94EAE1131294}"/>
                </a:ext>
              </a:extLst>
            </p:cNvPr>
            <p:cNvSpPr/>
            <p:nvPr/>
          </p:nvSpPr>
          <p:spPr>
            <a:xfrm>
              <a:off x="1841104" y="391542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1826401" y="3311166"/>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060186" y="3302392"/>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2046207" y="403819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2034944" y="3477129"/>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220666" y="3461173"/>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4728187" y="3902556"/>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4865170" y="4034570"/>
              <a:ext cx="1432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F4084991-A6A8-4640-8F73-C1C4E4B4589E}"/>
                </a:ext>
              </a:extLst>
            </p:cNvPr>
            <p:cNvSpPr txBox="1"/>
            <p:nvPr/>
          </p:nvSpPr>
          <p:spPr>
            <a:xfrm>
              <a:off x="7455389" y="472302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42400869-38F2-432E-A4B6-6FD69A14EE23}"/>
                </a:ext>
              </a:extLst>
            </p:cNvPr>
            <p:cNvSpPr txBox="1"/>
            <p:nvPr/>
          </p:nvSpPr>
          <p:spPr>
            <a:xfrm>
              <a:off x="7243033" y="2284055"/>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BB05FEA8-402A-4ABE-8B3D-9B1599F74A44}"/>
                </a:ext>
              </a:extLst>
            </p:cNvPr>
            <p:cNvSpPr/>
            <p:nvPr/>
          </p:nvSpPr>
          <p:spPr>
            <a:xfrm>
              <a:off x="4707279" y="332379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4882061" y="3399419"/>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1704908510"/>
                </p:ext>
              </p:extLst>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1020463933"/>
                </p:ext>
              </p:extLst>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27145" y="2228804"/>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3023524" y="401448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3218086" y="4139000"/>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6" name="文本框 5">
            <a:extLst>
              <a:ext uri="{FF2B5EF4-FFF2-40B4-BE49-F238E27FC236}">
                <a16:creationId xmlns:a16="http://schemas.microsoft.com/office/drawing/2014/main" id="{B088ECF9-834D-6157-9D95-2BAC477D9424}"/>
              </a:ext>
            </a:extLst>
          </p:cNvPr>
          <p:cNvSpPr txBox="1"/>
          <p:nvPr/>
        </p:nvSpPr>
        <p:spPr>
          <a:xfrm>
            <a:off x="1483874" y="4674870"/>
            <a:ext cx="3416320" cy="369332"/>
          </a:xfrm>
          <a:prstGeom prst="rect">
            <a:avLst/>
          </a:prstGeom>
          <a:noFill/>
        </p:spPr>
        <p:txBody>
          <a:bodyPr wrap="none" rtlCol="0">
            <a:spAutoFit/>
          </a:bodyPr>
          <a:lstStyle/>
          <a:p>
            <a:r>
              <a:rPr kumimoji="1" lang="zh-CN" altLang="en-US" b="1" dirty="0">
                <a:latin typeface="SimSun" panose="02010600030101010101" pitchFamily="2" charset="-122"/>
                <a:ea typeface="SimSun" panose="02010600030101010101" pitchFamily="2" charset="-122"/>
              </a:rPr>
              <a:t>模块一：双分支注意力特征提取</a:t>
            </a:r>
          </a:p>
        </p:txBody>
      </p:sp>
    </p:spTree>
    <p:extLst>
      <p:ext uri="{BB962C8B-B14F-4D97-AF65-F5344CB8AC3E}">
        <p14:creationId xmlns:p14="http://schemas.microsoft.com/office/powerpoint/2010/main" val="61180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F833-A0AE-F7B3-F452-F9D1CA21DD72}"/>
            </a:ext>
          </a:extLst>
        </p:cNvPr>
        <p:cNvGrpSpPr/>
        <p:nvPr/>
      </p:nvGrpSpPr>
      <p:grpSpPr>
        <a:xfrm>
          <a:off x="0" y="0"/>
          <a:ext cx="0" cy="0"/>
          <a:chOff x="0" y="0"/>
          <a:chExt cx="0" cy="0"/>
        </a:xfrm>
      </p:grpSpPr>
      <p:grpSp>
        <p:nvGrpSpPr>
          <p:cNvPr id="21" name="组合 20">
            <a:extLst>
              <a:ext uri="{FF2B5EF4-FFF2-40B4-BE49-F238E27FC236}">
                <a16:creationId xmlns:a16="http://schemas.microsoft.com/office/drawing/2014/main" id="{5B74521E-B3B5-7675-3C31-282932E6566D}"/>
              </a:ext>
            </a:extLst>
          </p:cNvPr>
          <p:cNvGrpSpPr/>
          <p:nvPr/>
        </p:nvGrpSpPr>
        <p:grpSpPr>
          <a:xfrm>
            <a:off x="75303" y="493237"/>
            <a:ext cx="11822655" cy="3325728"/>
            <a:chOff x="75303" y="493237"/>
            <a:chExt cx="11822655" cy="3325728"/>
          </a:xfrm>
        </p:grpSpPr>
        <p:sp>
          <p:nvSpPr>
            <p:cNvPr id="39" name="矩形: 圆角 38">
              <a:extLst>
                <a:ext uri="{FF2B5EF4-FFF2-40B4-BE49-F238E27FC236}">
                  <a16:creationId xmlns:a16="http://schemas.microsoft.com/office/drawing/2014/main" id="{57ADF9E5-3134-D017-754D-4CFB6DFF274D}"/>
                </a:ext>
              </a:extLst>
            </p:cNvPr>
            <p:cNvSpPr/>
            <p:nvPr/>
          </p:nvSpPr>
          <p:spPr>
            <a:xfrm>
              <a:off x="75303" y="493237"/>
              <a:ext cx="11822655" cy="3325728"/>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E1F94D81-547A-14EF-0A5A-9E2FD1D8B10C}"/>
                </a:ext>
              </a:extLst>
            </p:cNvPr>
            <p:cNvGrpSpPr/>
            <p:nvPr/>
          </p:nvGrpSpPr>
          <p:grpSpPr>
            <a:xfrm>
              <a:off x="6973451" y="758811"/>
              <a:ext cx="601203" cy="1838459"/>
              <a:chOff x="7874169" y="730562"/>
              <a:chExt cx="849989" cy="2872225"/>
            </a:xfrm>
          </p:grpSpPr>
          <p:cxnSp>
            <p:nvCxnSpPr>
              <p:cNvPr id="214" name="直接箭头连接符 213">
                <a:extLst>
                  <a:ext uri="{FF2B5EF4-FFF2-40B4-BE49-F238E27FC236}">
                    <a16:creationId xmlns:a16="http://schemas.microsoft.com/office/drawing/2014/main" id="{AEE19D6D-BD72-485C-67D6-7C6B947EB68F}"/>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4D4FF08C-83F2-445F-99C1-B1A791C84C20}"/>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27229FDA-858F-927B-2579-6C58736AEB9B}"/>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27DD5888-D2EF-B0BD-5506-862F7A2C3765}"/>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6528C298-4C4F-B8FB-EB53-E12135280CDC}"/>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4F62BE1C-E830-DAB6-7122-3CB673DA18E8}"/>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6E2A096B-14DE-EE5B-5FB0-960A69BCD31F}"/>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56A6557D-DC85-D92A-077F-A8F0FF08473C}"/>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2FB8A4EB-5139-DB76-CB1A-1DD5E2927AED}"/>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35DAA81B-DED1-4E3F-FAB2-F5A4621BA50D}"/>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16D200DD-341C-58ED-2008-AEED92E51B78}"/>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550035EB-D86C-01AF-94A4-7BA7546E601A}"/>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B559DAF3-BCFE-E824-A14B-C40BDA0AFA6E}"/>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83A74F34-7E6D-6911-9772-9C15FE242130}"/>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6AA173DC-CB96-8A74-1A69-E4B4F14D0D93}"/>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E36DE0DE-16A7-B4F1-F866-532C48BF2B80}"/>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2F5D5210-FF94-94D1-A654-47FD57638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grpSp>
          <p:nvGrpSpPr>
            <p:cNvPr id="35" name="组合 34">
              <a:extLst>
                <a:ext uri="{FF2B5EF4-FFF2-40B4-BE49-F238E27FC236}">
                  <a16:creationId xmlns:a16="http://schemas.microsoft.com/office/drawing/2014/main" id="{247193D6-89DD-096C-99A2-24B31F650C61}"/>
                </a:ext>
              </a:extLst>
            </p:cNvPr>
            <p:cNvGrpSpPr/>
            <p:nvPr/>
          </p:nvGrpSpPr>
          <p:grpSpPr>
            <a:xfrm>
              <a:off x="8232819" y="717766"/>
              <a:ext cx="627378" cy="1927895"/>
              <a:chOff x="1231422" y="3254128"/>
              <a:chExt cx="619869" cy="2568394"/>
            </a:xfrm>
          </p:grpSpPr>
          <p:sp>
            <p:nvSpPr>
              <p:cNvPr id="143" name="立方体 142">
                <a:extLst>
                  <a:ext uri="{FF2B5EF4-FFF2-40B4-BE49-F238E27FC236}">
                    <a16:creationId xmlns:a16="http://schemas.microsoft.com/office/drawing/2014/main" id="{A5F2746E-99EC-F5B1-A6DA-1A15F08ECC13}"/>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8A72D81A-BA0F-C6A6-BFB3-F5E329AD81F1}"/>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BA5D0182-1431-5DAA-CD1F-5702BF6A05C2}"/>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971E8E07-CAFB-DAC0-670D-34F9BEE2D486}"/>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9F06CB28-CB14-19F2-4B6E-BE0FCE53542D}"/>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48EE638-19A8-940B-4B2B-2F136DC2F0FB}"/>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EF8A21F3-E2A0-642B-456D-8F8C3A08FB39}"/>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0413F4B-B81A-67FF-A37E-8446DED9432D}"/>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1B165B25-9901-95B6-8F3A-B7DC7DBC8744}"/>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11A8AF3B-117E-5487-425D-7F4D1EFED19A}"/>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A52DF9AF-95EF-DBBA-467D-69D0E5AFA026}"/>
                  </a:ext>
                </a:extLst>
              </p:cNvPr>
              <p:cNvCxnSpPr>
                <a:cxnSpLocks/>
              </p:cNvCxnSpPr>
              <p:nvPr/>
            </p:nvCxnSpPr>
            <p:spPr>
              <a:xfrm>
                <a:off x="1633522" y="5451003"/>
                <a:ext cx="0" cy="2253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0BF96551-9B5C-7E9F-E554-81D40A18455F}"/>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立方体 124">
              <a:extLst>
                <a:ext uri="{FF2B5EF4-FFF2-40B4-BE49-F238E27FC236}">
                  <a16:creationId xmlns:a16="http://schemas.microsoft.com/office/drawing/2014/main" id="{EAE7F81B-96D1-0D31-E42F-F2BAF765BEAE}"/>
                </a:ext>
              </a:extLst>
            </p:cNvPr>
            <p:cNvSpPr/>
            <p:nvPr/>
          </p:nvSpPr>
          <p:spPr>
            <a:xfrm>
              <a:off x="9453820" y="1968751"/>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01073013-425F-E265-7952-D68846DD8270}"/>
                </a:ext>
              </a:extLst>
            </p:cNvPr>
            <p:cNvSpPr/>
            <p:nvPr/>
          </p:nvSpPr>
          <p:spPr>
            <a:xfrm>
              <a:off x="9446948" y="96269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BC8C4DF3-F63C-0EEB-428D-B871556D0056}"/>
                </a:ext>
              </a:extLst>
            </p:cNvPr>
            <p:cNvSpPr/>
            <p:nvPr/>
          </p:nvSpPr>
          <p:spPr>
            <a:xfrm>
              <a:off x="9437001" y="2762795"/>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5D98F54C-634D-9CA1-8D7F-AF40B784D561}"/>
                </a:ext>
              </a:extLst>
            </p:cNvPr>
            <p:cNvSpPr txBox="1"/>
            <p:nvPr/>
          </p:nvSpPr>
          <p:spPr>
            <a:xfrm>
              <a:off x="9658923" y="2091520"/>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A9F0F42C-8B64-35B4-C91A-097C3D293000}"/>
                </a:ext>
              </a:extLst>
            </p:cNvPr>
            <p:cNvSpPr txBox="1"/>
            <p:nvPr/>
          </p:nvSpPr>
          <p:spPr>
            <a:xfrm>
              <a:off x="9655491" y="112866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3ECD20F3-4B81-BF9C-7071-5106B1AC5CF6}"/>
                </a:ext>
              </a:extLst>
            </p:cNvPr>
            <p:cNvSpPr txBox="1"/>
            <p:nvPr/>
          </p:nvSpPr>
          <p:spPr>
            <a:xfrm>
              <a:off x="9597481" y="2921576"/>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2C366566-1E88-E252-80AE-BF1BBAC6C3B6}"/>
                </a:ext>
              </a:extLst>
            </p:cNvPr>
            <p:cNvSpPr/>
            <p:nvPr/>
          </p:nvSpPr>
          <p:spPr>
            <a:xfrm>
              <a:off x="10203841" y="2750130"/>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0AD83BE6-5E43-883A-D15F-11DBBB7A4D63}"/>
                </a:ext>
              </a:extLst>
            </p:cNvPr>
            <p:cNvSpPr txBox="1"/>
            <p:nvPr/>
          </p:nvSpPr>
          <p:spPr>
            <a:xfrm>
              <a:off x="10311584" y="2873725"/>
              <a:ext cx="1385563"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09E7085E-0EBA-8172-4A59-B78AAE7BB493}"/>
                </a:ext>
              </a:extLst>
            </p:cNvPr>
            <p:cNvSpPr txBox="1"/>
            <p:nvPr/>
          </p:nvSpPr>
          <p:spPr>
            <a:xfrm>
              <a:off x="6887955" y="280737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7E313A18-4FCA-726B-90FB-AEE098347BD1}"/>
                </a:ext>
              </a:extLst>
            </p:cNvPr>
            <p:cNvSpPr txBox="1"/>
            <p:nvPr/>
          </p:nvSpPr>
          <p:spPr>
            <a:xfrm>
              <a:off x="7981423" y="2864618"/>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D1492F23-0D85-5739-4872-9F0717C2872A}"/>
                </a:ext>
              </a:extLst>
            </p:cNvPr>
            <p:cNvSpPr/>
            <p:nvPr/>
          </p:nvSpPr>
          <p:spPr>
            <a:xfrm>
              <a:off x="10158514" y="1001202"/>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AE888EFF-04DE-9CD2-BCEC-0BE0907FC19F}"/>
                </a:ext>
              </a:extLst>
            </p:cNvPr>
            <p:cNvSpPr txBox="1"/>
            <p:nvPr/>
          </p:nvSpPr>
          <p:spPr>
            <a:xfrm>
              <a:off x="10333296" y="1076822"/>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128" name="立方体 127">
              <a:extLst>
                <a:ext uri="{FF2B5EF4-FFF2-40B4-BE49-F238E27FC236}">
                  <a16:creationId xmlns:a16="http://schemas.microsoft.com/office/drawing/2014/main" id="{0A705EA7-610C-30AC-9029-13A569A10336}"/>
                </a:ext>
              </a:extLst>
            </p:cNvPr>
            <p:cNvSpPr/>
            <p:nvPr/>
          </p:nvSpPr>
          <p:spPr>
            <a:xfrm>
              <a:off x="10158514" y="1924872"/>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A8DF549B-80C6-FEBB-CF72-B0595D90F002}"/>
                </a:ext>
              </a:extLst>
            </p:cNvPr>
            <p:cNvSpPr txBox="1"/>
            <p:nvPr/>
          </p:nvSpPr>
          <p:spPr>
            <a:xfrm>
              <a:off x="10353076" y="2049383"/>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F26A0B79-6B4C-E7CF-C8A1-AAD24DF71FAA}"/>
                </a:ext>
              </a:extLst>
            </p:cNvPr>
            <p:cNvGrpSpPr/>
            <p:nvPr/>
          </p:nvGrpSpPr>
          <p:grpSpPr>
            <a:xfrm>
              <a:off x="1204452" y="568576"/>
              <a:ext cx="5152728" cy="2488061"/>
              <a:chOff x="1412968" y="556279"/>
              <a:chExt cx="5152728" cy="2488061"/>
            </a:xfrm>
          </p:grpSpPr>
          <p:sp>
            <p:nvSpPr>
              <p:cNvPr id="4" name="立方体 3">
                <a:extLst>
                  <a:ext uri="{FF2B5EF4-FFF2-40B4-BE49-F238E27FC236}">
                    <a16:creationId xmlns:a16="http://schemas.microsoft.com/office/drawing/2014/main" id="{FF4E4C6E-A50C-4BD3-04AB-E5DFE5BE8EE1}"/>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D4687D9A-96AE-C7C2-9DD8-3713C5338964}"/>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432C585B-1879-D88C-B041-9D9BB5590DCB}"/>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B90A834-A691-FFDD-569F-B67BD3F0E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9E68AAAD-0150-226B-3B09-275E1D16EA46}"/>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993230F5-1298-B26A-01DB-30640C7260CB}"/>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C03E1283-0D7D-5F7C-AB13-80667885E2BA}"/>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C0A4283A-E990-46E5-526E-41DFECB6E40A}"/>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7A8C8013-1BA0-8973-A927-98C8B7F0F7F7}"/>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76973911-BC6F-F677-76ED-5E59365AF993}"/>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928E071D-D1D8-E6E0-6C5A-FB274188D370}"/>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53F2A8DB-CB33-7F13-FAE9-906CECEAD70E}"/>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59CD570B-CB38-0BA2-7446-FB849E7738B9}"/>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23170971-0903-C16B-5A0A-C919D347ECAE}"/>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2692CA0A-4CD2-E9A8-BBD5-BA25E31C6E10}"/>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1BB3787E-23D9-7695-32D1-9C1A20FF57C1}"/>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F267BBD1-973D-132D-FE7A-6FB0D0974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C8794D74-794F-109D-ADA8-1F42F1D3E5DE}"/>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D080C70B-BA76-134A-29F3-143AC1D3071E}"/>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0C3F84FB-6DDA-0BCB-EDF8-21268CCF60ED}"/>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1007063A-F812-3DA4-2270-5937E8EA2624}"/>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1E189879-8EA3-1A85-326E-0A8F99CC7F91}"/>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E76C9237-DFBC-EB17-834D-6BB98DC308FF}"/>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416A4FAA-A359-F479-6C86-78DEDEB95AF5}"/>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76BE34D0-EC08-D5A7-F320-9C30CDAEA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556CDE9B-408A-9EAE-89B4-DA94BFECA74B}"/>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B7B3CF01-A314-F8F4-F80E-BB60815B2460}"/>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EDF11A14-B66E-01A7-7009-9D3B51C4C31B}"/>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6B5C7606-6559-85CF-0FDB-D4D5AB79589C}"/>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CAC74C91-C1D2-464C-6ABE-151D153A6AD8}"/>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69C22DF4-B6B9-2071-7C60-2CDE367AA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556DB0DE-389A-74C5-6E10-A70E7B2AD3A5}"/>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67D7FC37-FFED-BACF-57C1-9814D1129BD0}"/>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609F65B9-B305-8BF3-A0C9-FBE6F1DF1885}"/>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2469568-FD54-2C1F-DC2C-2C78252F9EFA}"/>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D5688C90-4E60-52AE-A13C-CBE7C5141A82}"/>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A9512612-F629-1B8A-BB1A-CD6271BCCAE4}"/>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58380F7F-6088-7923-1F14-045EC7AAD886}"/>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06071324-19A6-6DB2-9980-20D52442A90E}"/>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2CC1E916-DACA-67FB-E2EC-35E7B904EF26}"/>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E0B95681-941C-CCC8-C53B-0CC42364453F}"/>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4EB4C9FC-6F5D-08F5-8BE2-C11A6A488073}"/>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9167A6BB-59EF-0FF3-4F00-C8D81F039D10}"/>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18DAC437-7AA3-22AA-767D-006CB6AE9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42656593-14E2-E9D8-F046-617E974D91EE}"/>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967DA3D8-D928-810F-574C-54729038CC4D}"/>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0DA14D58-2A9B-2407-F23D-9EA8CAC3B6CD}"/>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9DE8C964-F1AF-2F83-601E-2247C97AD8A6}"/>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4197F96F-F7ED-FAFA-AFE6-137F0E3EDC5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EFD11B34-C835-68FB-C10C-05B2FED037B5}"/>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3E394764-E8EF-64C6-AC9B-674202074F55}"/>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C5CD1E9-C591-A0AE-20CE-E2DA272BFFA6}"/>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5655FEE3-FF3D-EE41-313E-26248A6A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64F06667-A66A-AEC9-98AD-8D69F540F233}"/>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5B53AB33-D04F-3D66-45F9-67315CB26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1851B7FC-73F9-A3CE-2D5A-0311299A19F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B4B72455-7AF3-29F9-136D-53575F69B664}"/>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7EBB8840-7CB8-CB5C-81BF-E2F488A42D44}"/>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a:extLst>
                  <a:ext uri="{FF2B5EF4-FFF2-40B4-BE49-F238E27FC236}">
                    <a16:creationId xmlns:a16="http://schemas.microsoft.com/office/drawing/2014/main" id="{A691FFC1-76C9-101B-FEE8-0FE18434FE72}"/>
                  </a:ext>
                </a:extLst>
              </p:cNvPr>
              <p:cNvGraphicFramePr>
                <a:graphicFrameLocks noChangeAspect="1"/>
              </p:cNvGraphicFramePr>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E6ED1A4-09DA-DC46-7D6F-53E8B555179A}"/>
                  </a:ext>
                </a:extLst>
              </p:cNvPr>
              <p:cNvGraphicFramePr>
                <a:graphicFrameLocks noChangeAspect="1"/>
              </p:cNvGraphicFramePr>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7"/>
                          <a:stretch>
                            <a:fillRect/>
                          </a:stretch>
                        </p:blipFill>
                        <p:spPr>
                          <a:xfrm>
                            <a:off x="6327145" y="2228804"/>
                            <a:ext cx="152400" cy="201008"/>
                          </a:xfrm>
                          <a:prstGeom prst="rect">
                            <a:avLst/>
                          </a:prstGeom>
                        </p:spPr>
                      </p:pic>
                    </p:oleObj>
                  </mc:Fallback>
                </mc:AlternateContent>
              </a:graphicData>
            </a:graphic>
          </p:graphicFrame>
          <p:cxnSp>
            <p:nvCxnSpPr>
              <p:cNvPr id="224" name="直接箭头连接符 223">
                <a:extLst>
                  <a:ext uri="{FF2B5EF4-FFF2-40B4-BE49-F238E27FC236}">
                    <a16:creationId xmlns:a16="http://schemas.microsoft.com/office/drawing/2014/main" id="{3EC8378C-0075-3C00-FDF7-D0DEE2EEAEFD}"/>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3D1EA395-4140-4F9C-EAC2-299CDF6F5FCC}"/>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181A13A0-BE16-AB42-4812-0EADB5F58E00}"/>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4046FB09-8728-C11A-2EE9-1A1AD3F144B9}"/>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553A68CC-707F-F32F-A536-DE0159B5C6B7}"/>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6622BE84-DFF5-87B4-FD1C-BC1290AFED32}"/>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9534FF1B-C610-9A09-63FD-DCB3DA8F40F1}"/>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0DFCE58A-D434-0385-57EB-7BF0942BB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F3082073-4EAA-34C4-7601-4E2064D9111B}"/>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3A2B627B-389A-E7DD-433E-98CD756F7D0A}"/>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C73F2A30-0595-4C30-955F-E354D147E6DB}"/>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769639DE-4763-F884-EB4B-C24A302C2E04}"/>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1DBD38C1-EFE4-1777-0759-9F6884CC4736}"/>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1541F19E-D55A-9CB0-9824-B2F700784B34}"/>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EF174D6D-DED0-38FF-91F6-D74EAFA3DB89}"/>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32AA071F-BA5A-7075-3211-D196CE40CF7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6AC80F0B-C759-F2C1-5D43-09B508373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654E2946-6D01-3118-B98C-87116A63BA7E}"/>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10" name="圆角矩形 9">
              <a:extLst>
                <a:ext uri="{FF2B5EF4-FFF2-40B4-BE49-F238E27FC236}">
                  <a16:creationId xmlns:a16="http://schemas.microsoft.com/office/drawing/2014/main" id="{A61D3E39-393B-19DB-E32E-15457958969B}"/>
                </a:ext>
              </a:extLst>
            </p:cNvPr>
            <p:cNvSpPr/>
            <p:nvPr/>
          </p:nvSpPr>
          <p:spPr>
            <a:xfrm>
              <a:off x="6727072" y="670521"/>
              <a:ext cx="4970076" cy="2866055"/>
            </a:xfrm>
            <a:prstGeom prst="roundRect">
              <a:avLst>
                <a:gd name="adj" fmla="val 6139"/>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接箭头连接符 41">
              <a:extLst>
                <a:ext uri="{FF2B5EF4-FFF2-40B4-BE49-F238E27FC236}">
                  <a16:creationId xmlns:a16="http://schemas.microsoft.com/office/drawing/2014/main" id="{EE80D1A9-A138-309E-C1E9-5E2653282D5A}"/>
                </a:ext>
              </a:extLst>
            </p:cNvPr>
            <p:cNvCxnSpPr>
              <a:cxnSpLocks/>
            </p:cNvCxnSpPr>
            <p:nvPr/>
          </p:nvCxnSpPr>
          <p:spPr>
            <a:xfrm>
              <a:off x="747582" y="1919935"/>
              <a:ext cx="482734" cy="4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6E51E773-64ED-977C-4DD9-C335026170FD}"/>
                </a:ext>
              </a:extLst>
            </p:cNvPr>
            <p:cNvSpPr/>
            <p:nvPr/>
          </p:nvSpPr>
          <p:spPr>
            <a:xfrm rot="19986732">
              <a:off x="258051" y="1239657"/>
              <a:ext cx="532983" cy="1448649"/>
            </a:xfrm>
            <a:prstGeom prst="cube">
              <a:avLst>
                <a:gd name="adj" fmla="val 92860"/>
              </a:avLst>
            </a:prstGeom>
            <a:blipFill dpi="0" rotWithShape="1">
              <a:blip r:embed="rId8">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6040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0F7CFD-6F89-B983-D316-B49688AFD94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p:blipFill>
        <p:spPr>
          <a:xfrm>
            <a:off x="2687499" y="1418327"/>
            <a:ext cx="5385020" cy="2790258"/>
          </a:xfrm>
          <a:prstGeom prst="rect">
            <a:avLst/>
          </a:prstGeom>
        </p:spPr>
      </p:pic>
      <p:pic>
        <p:nvPicPr>
          <p:cNvPr id="12" name="图片 11">
            <a:extLst>
              <a:ext uri="{FF2B5EF4-FFF2-40B4-BE49-F238E27FC236}">
                <a16:creationId xmlns:a16="http://schemas.microsoft.com/office/drawing/2014/main" id="{BB03685E-E3E1-190B-0EC4-00B4D3351FC6}"/>
              </a:ext>
            </a:extLst>
          </p:cNvPr>
          <p:cNvPicPr>
            <a:picLocks noChangeAspect="1"/>
          </p:cNvPicPr>
          <p:nvPr/>
        </p:nvPicPr>
        <p:blipFill>
          <a:blip r:embed="rId4"/>
          <a:stretch>
            <a:fillRect/>
          </a:stretch>
        </p:blipFill>
        <p:spPr>
          <a:xfrm>
            <a:off x="3466119" y="3446413"/>
            <a:ext cx="3369021" cy="762172"/>
          </a:xfrm>
          <a:prstGeom prst="rect">
            <a:avLst/>
          </a:prstGeom>
        </p:spPr>
      </p:pic>
      <p:sp>
        <p:nvSpPr>
          <p:cNvPr id="13" name="矩形: 圆角 38">
            <a:extLst>
              <a:ext uri="{FF2B5EF4-FFF2-40B4-BE49-F238E27FC236}">
                <a16:creationId xmlns:a16="http://schemas.microsoft.com/office/drawing/2014/main" id="{70AD188A-6F58-F67E-4481-517050E3800A}"/>
              </a:ext>
            </a:extLst>
          </p:cNvPr>
          <p:cNvSpPr/>
          <p:nvPr/>
        </p:nvSpPr>
        <p:spPr>
          <a:xfrm>
            <a:off x="1420009" y="1333794"/>
            <a:ext cx="6755803" cy="2874791"/>
          </a:xfrm>
          <a:prstGeom prst="roundRect">
            <a:avLst>
              <a:gd name="adj" fmla="val 0"/>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9460888-04A2-3500-2F76-510119073B5A}"/>
              </a:ext>
            </a:extLst>
          </p:cNvPr>
          <p:cNvSpPr txBox="1"/>
          <p:nvPr/>
        </p:nvSpPr>
        <p:spPr>
          <a:xfrm>
            <a:off x="2484060" y="5303758"/>
            <a:ext cx="3893924" cy="369332"/>
          </a:xfrm>
          <a:prstGeom prst="rect">
            <a:avLst/>
          </a:prstGeom>
          <a:noFill/>
        </p:spPr>
        <p:txBody>
          <a:bodyPr wrap="square" rtlCol="0">
            <a:spAutoFit/>
          </a:bodyPr>
          <a:lstStyle/>
          <a:p>
            <a:r>
              <a:rPr lang="zh-CN" altLang="en-US" b="1" dirty="0">
                <a:latin typeface="SimSun" panose="02010600030101010101" pitchFamily="2" charset="-122"/>
                <a:ea typeface="SimSun" panose="02010600030101010101" pitchFamily="2" charset="-122"/>
                <a:cs typeface="Times New Roman" panose="02020603050405020304" pitchFamily="18" charset="0"/>
              </a:rPr>
              <a:t>模块二：脑胶质瘤掩膜轮廓感知</a:t>
            </a:r>
          </a:p>
        </p:txBody>
      </p:sp>
      <p:sp>
        <p:nvSpPr>
          <p:cNvPr id="6" name="立方体 5">
            <a:extLst>
              <a:ext uri="{FF2B5EF4-FFF2-40B4-BE49-F238E27FC236}">
                <a16:creationId xmlns:a16="http://schemas.microsoft.com/office/drawing/2014/main" id="{5C9FDFA8-5EC2-0BA2-A00E-923C66718A93}"/>
              </a:ext>
            </a:extLst>
          </p:cNvPr>
          <p:cNvSpPr/>
          <p:nvPr/>
        </p:nvSpPr>
        <p:spPr>
          <a:xfrm rot="19986732">
            <a:off x="1855753" y="1969473"/>
            <a:ext cx="532983" cy="1448649"/>
          </a:xfrm>
          <a:prstGeom prst="cube">
            <a:avLst>
              <a:gd name="adj" fmla="val 92860"/>
            </a:avLst>
          </a:prstGeom>
          <a:blipFill>
            <a:blip r:embed="rId5">
              <a:extLst>
                <a:ext uri="{28A0092B-C50C-407E-A947-70E740481C1C}">
                  <a14:useLocalDpi xmlns:a14="http://schemas.microsoft.com/office/drawing/2010/main" val="0"/>
                </a:ext>
              </a:extLst>
            </a:blip>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线箭头连接符 7">
            <a:extLst>
              <a:ext uri="{FF2B5EF4-FFF2-40B4-BE49-F238E27FC236}">
                <a16:creationId xmlns:a16="http://schemas.microsoft.com/office/drawing/2014/main" id="{7DF91144-4E45-D09B-452D-2DA543D40DBC}"/>
              </a:ext>
            </a:extLst>
          </p:cNvPr>
          <p:cNvCxnSpPr>
            <a:cxnSpLocks/>
          </p:cNvCxnSpPr>
          <p:nvPr/>
        </p:nvCxnSpPr>
        <p:spPr>
          <a:xfrm>
            <a:off x="2280621" y="2592593"/>
            <a:ext cx="4068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460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E9A2-3747-A4AB-6439-E86694B7F509}"/>
            </a:ext>
          </a:extLst>
        </p:cNvPr>
        <p:cNvGrpSpPr/>
        <p:nvPr/>
      </p:nvGrpSpPr>
      <p:grpSpPr>
        <a:xfrm>
          <a:off x="0" y="0"/>
          <a:ext cx="0" cy="0"/>
          <a:chOff x="0" y="0"/>
          <a:chExt cx="0" cy="0"/>
        </a:xfrm>
      </p:grpSpPr>
      <p:sp>
        <p:nvSpPr>
          <p:cNvPr id="77" name="Google Shape;13750;p207">
            <a:extLst>
              <a:ext uri="{FF2B5EF4-FFF2-40B4-BE49-F238E27FC236}">
                <a16:creationId xmlns:a16="http://schemas.microsoft.com/office/drawing/2014/main" id="{E12FAF3D-02E9-7D55-5FF3-83DBAEC15698}"/>
              </a:ext>
            </a:extLst>
          </p:cNvPr>
          <p:cNvSpPr/>
          <p:nvPr/>
        </p:nvSpPr>
        <p:spPr>
          <a:xfrm rot="15517066">
            <a:off x="1237797" y="4790826"/>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756468-E936-E15F-D775-2D7E26FF699D}"/>
                  </a:ext>
                </a:extLst>
              </p:cNvPr>
              <p:cNvSpPr txBox="1"/>
              <p:nvPr/>
            </p:nvSpPr>
            <p:spPr>
              <a:xfrm>
                <a:off x="1515752" y="5286995"/>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6" name="文本框 5">
                <a:extLst>
                  <a:ext uri="{FF2B5EF4-FFF2-40B4-BE49-F238E27FC236}">
                    <a16:creationId xmlns:a16="http://schemas.microsoft.com/office/drawing/2014/main" id="{BB756468-E936-E15F-D775-2D7E26FF699D}"/>
                  </a:ext>
                </a:extLst>
              </p:cNvPr>
              <p:cNvSpPr txBox="1">
                <a:spLocks noRot="1" noChangeAspect="1" noMove="1" noResize="1" noEditPoints="1" noAdjustHandles="1" noChangeArrowheads="1" noChangeShapeType="1" noTextEdit="1"/>
              </p:cNvSpPr>
              <p:nvPr/>
            </p:nvSpPr>
            <p:spPr>
              <a:xfrm>
                <a:off x="1515752" y="5286995"/>
                <a:ext cx="43762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1887589-1810-95D7-1712-052AEDA154C7}"/>
                  </a:ext>
                </a:extLst>
              </p:cNvPr>
              <p:cNvSpPr txBox="1"/>
              <p:nvPr/>
            </p:nvSpPr>
            <p:spPr>
              <a:xfrm>
                <a:off x="1290432" y="3470090"/>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10" name="文本框 9">
                <a:extLst>
                  <a:ext uri="{FF2B5EF4-FFF2-40B4-BE49-F238E27FC236}">
                    <a16:creationId xmlns:a16="http://schemas.microsoft.com/office/drawing/2014/main" id="{C1887589-1810-95D7-1712-052AEDA154C7}"/>
                  </a:ext>
                </a:extLst>
              </p:cNvPr>
              <p:cNvSpPr txBox="1">
                <a:spLocks noRot="1" noChangeAspect="1" noMove="1" noResize="1" noEditPoints="1" noAdjustHandles="1" noChangeArrowheads="1" noChangeShapeType="1" noTextEdit="1"/>
              </p:cNvSpPr>
              <p:nvPr/>
            </p:nvSpPr>
            <p:spPr>
              <a:xfrm>
                <a:off x="1290432" y="3470090"/>
                <a:ext cx="662940" cy="430887"/>
              </a:xfrm>
              <a:prstGeom prst="rect">
                <a:avLst/>
              </a:prstGeom>
              <a:blipFill>
                <a:blip r:embed="rId4"/>
                <a:stretch>
                  <a:fillRect r="-1887" b="-22857"/>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014F4699-819B-A35D-46DA-EBFFD1158063}"/>
              </a:ext>
            </a:extLst>
          </p:cNvPr>
          <p:cNvCxnSpPr>
            <a:cxnSpLocks/>
          </p:cNvCxnSpPr>
          <p:nvPr/>
        </p:nvCxnSpPr>
        <p:spPr>
          <a:xfrm flipV="1">
            <a:off x="1647617" y="2977412"/>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A17F1AD-CEA3-ECB5-5EA6-448454C959C4}"/>
                  </a:ext>
                </a:extLst>
              </p:cNvPr>
              <p:cNvSpPr txBox="1"/>
              <p:nvPr/>
            </p:nvSpPr>
            <p:spPr>
              <a:xfrm>
                <a:off x="2721839" y="347009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18" name="文本框 17">
                <a:extLst>
                  <a:ext uri="{FF2B5EF4-FFF2-40B4-BE49-F238E27FC236}">
                    <a16:creationId xmlns:a16="http://schemas.microsoft.com/office/drawing/2014/main" id="{4A17F1AD-CEA3-ECB5-5EA6-448454C959C4}"/>
                  </a:ext>
                </a:extLst>
              </p:cNvPr>
              <p:cNvSpPr txBox="1">
                <a:spLocks noRot="1" noChangeAspect="1" noMove="1" noResize="1" noEditPoints="1" noAdjustHandles="1" noChangeArrowheads="1" noChangeShapeType="1" noTextEdit="1"/>
              </p:cNvSpPr>
              <p:nvPr/>
            </p:nvSpPr>
            <p:spPr>
              <a:xfrm>
                <a:off x="2721839" y="3470090"/>
                <a:ext cx="285078" cy="430887"/>
              </a:xfrm>
              <a:prstGeom prst="rect">
                <a:avLst/>
              </a:prstGeom>
              <a:blipFill>
                <a:blip r:embed="rId5"/>
                <a:stretch>
                  <a:fillRect l="-13043" r="-1304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1AEDA39-59B0-4EE8-2546-C773843126BD}"/>
              </a:ext>
            </a:extLst>
          </p:cNvPr>
          <p:cNvSpPr txBox="1"/>
          <p:nvPr/>
        </p:nvSpPr>
        <p:spPr>
          <a:xfrm>
            <a:off x="2064374" y="4966386"/>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22" name="文本框 21">
            <a:extLst>
              <a:ext uri="{FF2B5EF4-FFF2-40B4-BE49-F238E27FC236}">
                <a16:creationId xmlns:a16="http://schemas.microsoft.com/office/drawing/2014/main" id="{C6987B32-6463-66D3-0B49-31002F734ECA}"/>
              </a:ext>
            </a:extLst>
          </p:cNvPr>
          <p:cNvSpPr txBox="1"/>
          <p:nvPr/>
        </p:nvSpPr>
        <p:spPr>
          <a:xfrm>
            <a:off x="2349577" y="5361098"/>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E6DC1F7-325A-1935-3BA1-C0F0066020DC}"/>
              </a:ext>
            </a:extLst>
          </p:cNvPr>
          <p:cNvGrpSpPr/>
          <p:nvPr/>
        </p:nvGrpSpPr>
        <p:grpSpPr>
          <a:xfrm>
            <a:off x="2668191" y="4556924"/>
            <a:ext cx="392373" cy="378550"/>
            <a:chOff x="1300809" y="3522258"/>
            <a:chExt cx="392373" cy="378550"/>
          </a:xfrm>
        </p:grpSpPr>
        <p:pic>
          <p:nvPicPr>
            <p:cNvPr id="20" name="图片 19">
              <a:extLst>
                <a:ext uri="{FF2B5EF4-FFF2-40B4-BE49-F238E27FC236}">
                  <a16:creationId xmlns:a16="http://schemas.microsoft.com/office/drawing/2014/main" id="{48101CFB-6A89-268F-1A83-A0F9992CFE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24" name="椭圆 23">
              <a:extLst>
                <a:ext uri="{FF2B5EF4-FFF2-40B4-BE49-F238E27FC236}">
                  <a16:creationId xmlns:a16="http://schemas.microsoft.com/office/drawing/2014/main" id="{E13EB50B-E461-4166-7CD5-8838CAF5FCF6}"/>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26" name="直线箭头连接符 25">
            <a:extLst>
              <a:ext uri="{FF2B5EF4-FFF2-40B4-BE49-F238E27FC236}">
                <a16:creationId xmlns:a16="http://schemas.microsoft.com/office/drawing/2014/main" id="{2C7FA798-5920-296D-3A23-7852D0C3AEB7}"/>
              </a:ext>
            </a:extLst>
          </p:cNvPr>
          <p:cNvCxnSpPr>
            <a:cxnSpLocks/>
            <a:stCxn id="24" idx="6"/>
          </p:cNvCxnSpPr>
          <p:nvPr/>
        </p:nvCxnSpPr>
        <p:spPr>
          <a:xfrm flipH="1" flipV="1">
            <a:off x="2850415" y="3941131"/>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9EF3ABC-7562-3315-73AD-4D332F24CEAD}"/>
              </a:ext>
            </a:extLst>
          </p:cNvPr>
          <p:cNvCxnSpPr>
            <a:cxnSpLocks/>
            <a:endCxn id="10" idx="2"/>
          </p:cNvCxnSpPr>
          <p:nvPr/>
        </p:nvCxnSpPr>
        <p:spPr>
          <a:xfrm flipV="1">
            <a:off x="1613179" y="3900977"/>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49EBA47-0ADC-2568-C2A3-E557DF42CE33}"/>
                  </a:ext>
                </a:extLst>
              </p:cNvPr>
              <p:cNvSpPr txBox="1"/>
              <p:nvPr/>
            </p:nvSpPr>
            <p:spPr>
              <a:xfrm>
                <a:off x="1316147" y="1611904"/>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6" name="文本框 45">
                <a:extLst>
                  <a:ext uri="{FF2B5EF4-FFF2-40B4-BE49-F238E27FC236}">
                    <a16:creationId xmlns:a16="http://schemas.microsoft.com/office/drawing/2014/main" id="{449EBA47-0ADC-2568-C2A3-E557DF42CE33}"/>
                  </a:ext>
                </a:extLst>
              </p:cNvPr>
              <p:cNvSpPr txBox="1">
                <a:spLocks noRot="1" noChangeAspect="1" noMove="1" noResize="1" noEditPoints="1" noAdjustHandles="1" noChangeArrowheads="1" noChangeShapeType="1" noTextEdit="1"/>
              </p:cNvSpPr>
              <p:nvPr/>
            </p:nvSpPr>
            <p:spPr>
              <a:xfrm>
                <a:off x="1316147" y="1611904"/>
                <a:ext cx="662940" cy="430887"/>
              </a:xfrm>
              <a:prstGeom prst="rect">
                <a:avLst/>
              </a:prstGeom>
              <a:blipFill>
                <a:blip r:embed="rId7"/>
                <a:stretch>
                  <a:fillRect b="-22857"/>
                </a:stretch>
              </a:blipFill>
            </p:spPr>
            <p:txBody>
              <a:bodyPr/>
              <a:lstStyle/>
              <a:p>
                <a:r>
                  <a:rPr lang="zh-CN" altLang="en-US">
                    <a:noFill/>
                  </a:rPr>
                  <a:t> </a:t>
                </a:r>
              </a:p>
            </p:txBody>
          </p:sp>
        </mc:Fallback>
      </mc:AlternateContent>
      <p:cxnSp>
        <p:nvCxnSpPr>
          <p:cNvPr id="72" name="直线箭头连接符 71">
            <a:extLst>
              <a:ext uri="{FF2B5EF4-FFF2-40B4-BE49-F238E27FC236}">
                <a16:creationId xmlns:a16="http://schemas.microsoft.com/office/drawing/2014/main" id="{77214A42-E0CE-DD2A-082B-81E4B4A48CC0}"/>
              </a:ext>
            </a:extLst>
          </p:cNvPr>
          <p:cNvCxnSpPr>
            <a:cxnSpLocks/>
          </p:cNvCxnSpPr>
          <p:nvPr/>
        </p:nvCxnSpPr>
        <p:spPr>
          <a:xfrm>
            <a:off x="1820688" y="1827347"/>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6" name="矩形 75">
            <a:extLst>
              <a:ext uri="{FF2B5EF4-FFF2-40B4-BE49-F238E27FC236}">
                <a16:creationId xmlns:a16="http://schemas.microsoft.com/office/drawing/2014/main" id="{6024F870-07A7-E1FD-EF45-5B4472F5FB48}"/>
              </a:ext>
            </a:extLst>
          </p:cNvPr>
          <p:cNvSpPr/>
          <p:nvPr/>
        </p:nvSpPr>
        <p:spPr>
          <a:xfrm rot="16200000">
            <a:off x="-107371" y="1309581"/>
            <a:ext cx="5214265" cy="4420522"/>
          </a:xfrm>
          <a:prstGeom prst="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肘形连接符 12">
            <a:extLst>
              <a:ext uri="{FF2B5EF4-FFF2-40B4-BE49-F238E27FC236}">
                <a16:creationId xmlns:a16="http://schemas.microsoft.com/office/drawing/2014/main" id="{4D9726D5-CE0B-2ADB-968E-41A12E3FFF13}"/>
              </a:ext>
            </a:extLst>
          </p:cNvPr>
          <p:cNvCxnSpPr>
            <a:cxnSpLocks/>
            <a:endCxn id="24" idx="2"/>
          </p:cNvCxnSpPr>
          <p:nvPr/>
        </p:nvCxnSpPr>
        <p:spPr>
          <a:xfrm flipV="1">
            <a:off x="1953372" y="4935474"/>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9F57C19-1859-0CCC-6EC0-829126E5DE24}"/>
              </a:ext>
            </a:extLst>
          </p:cNvPr>
          <p:cNvCxnSpPr>
            <a:cxnSpLocks/>
          </p:cNvCxnSpPr>
          <p:nvPr/>
        </p:nvCxnSpPr>
        <p:spPr>
          <a:xfrm flipH="1">
            <a:off x="1820688" y="3716288"/>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13750;p207">
            <a:extLst>
              <a:ext uri="{FF2B5EF4-FFF2-40B4-BE49-F238E27FC236}">
                <a16:creationId xmlns:a16="http://schemas.microsoft.com/office/drawing/2014/main" id="{51308D3B-029E-0E8F-8F42-F5B86C149DBA}"/>
              </a:ext>
            </a:extLst>
          </p:cNvPr>
          <p:cNvSpPr/>
          <p:nvPr/>
        </p:nvSpPr>
        <p:spPr>
          <a:xfrm rot="15517066">
            <a:off x="1353948" y="1903739"/>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直线箭头连接符 46">
            <a:extLst>
              <a:ext uri="{FF2B5EF4-FFF2-40B4-BE49-F238E27FC236}">
                <a16:creationId xmlns:a16="http://schemas.microsoft.com/office/drawing/2014/main" id="{80E75D6A-5AF5-FBD1-D4C6-65F91FBE3806}"/>
              </a:ext>
            </a:extLst>
          </p:cNvPr>
          <p:cNvCxnSpPr>
            <a:cxnSpLocks/>
            <a:endCxn id="46" idx="2"/>
          </p:cNvCxnSpPr>
          <p:nvPr/>
        </p:nvCxnSpPr>
        <p:spPr>
          <a:xfrm flipH="1" flipV="1">
            <a:off x="1647617" y="2042791"/>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90CAACD7-0865-60D2-C4E3-F974ACEE9AF9}"/>
              </a:ext>
            </a:extLst>
          </p:cNvPr>
          <p:cNvCxnSpPr>
            <a:cxnSpLocks/>
            <a:endCxn id="46" idx="1"/>
          </p:cNvCxnSpPr>
          <p:nvPr/>
        </p:nvCxnSpPr>
        <p:spPr>
          <a:xfrm rot="16200000" flipV="1">
            <a:off x="64084" y="3079411"/>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60" name="Google Shape;13750;p207">
            <a:extLst>
              <a:ext uri="{FF2B5EF4-FFF2-40B4-BE49-F238E27FC236}">
                <a16:creationId xmlns:a16="http://schemas.microsoft.com/office/drawing/2014/main" id="{D394B38E-A6B8-6D34-6DC1-0CF71703E397}"/>
              </a:ext>
            </a:extLst>
          </p:cNvPr>
          <p:cNvSpPr/>
          <p:nvPr/>
        </p:nvSpPr>
        <p:spPr>
          <a:xfrm>
            <a:off x="2607661" y="130618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6159432-A23F-EE47-6941-DA3C4DF67DEC}"/>
                  </a:ext>
                </a:extLst>
              </p:cNvPr>
              <p:cNvSpPr txBox="1"/>
              <p:nvPr/>
            </p:nvSpPr>
            <p:spPr>
              <a:xfrm>
                <a:off x="2717588" y="1858125"/>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75" name="文本框 74">
                <a:extLst>
                  <a:ext uri="{FF2B5EF4-FFF2-40B4-BE49-F238E27FC236}">
                    <a16:creationId xmlns:a16="http://schemas.microsoft.com/office/drawing/2014/main" id="{B6159432-A23F-EE47-6941-DA3C4DF67DEC}"/>
                  </a:ext>
                </a:extLst>
              </p:cNvPr>
              <p:cNvSpPr txBox="1">
                <a:spLocks noRot="1" noChangeAspect="1" noMove="1" noResize="1" noEditPoints="1" noAdjustHandles="1" noChangeArrowheads="1" noChangeShapeType="1" noTextEdit="1"/>
              </p:cNvSpPr>
              <p:nvPr/>
            </p:nvSpPr>
            <p:spPr>
              <a:xfrm>
                <a:off x="2717588" y="1858125"/>
                <a:ext cx="506485" cy="369332"/>
              </a:xfrm>
              <a:prstGeom prst="rect">
                <a:avLst/>
              </a:prstGeom>
              <a:blipFill>
                <a:blip r:embed="rId8"/>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D7BC4DD1-1B12-98C6-EE8B-F4B745177290}"/>
              </a:ext>
            </a:extLst>
          </p:cNvPr>
          <p:cNvCxnSpPr>
            <a:cxnSpLocks/>
          </p:cNvCxnSpPr>
          <p:nvPr/>
        </p:nvCxnSpPr>
        <p:spPr>
          <a:xfrm>
            <a:off x="3118660" y="1858125"/>
            <a:ext cx="76322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AE65C3D5-B27F-9EA1-471A-3C780B504889}"/>
              </a:ext>
            </a:extLst>
          </p:cNvPr>
          <p:cNvSpPr txBox="1"/>
          <p:nvPr/>
        </p:nvSpPr>
        <p:spPr>
          <a:xfrm>
            <a:off x="3140212" y="1581126"/>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Concat</a:t>
            </a:r>
            <a:endParaRPr kumimoji="1" lang="en-US" altLang="zh-CN" sz="1400" dirty="0">
              <a:ea typeface="Cambria Math" panose="02040503050406030204" pitchFamily="18" charset="0"/>
              <a:cs typeface="Times New Roman" panose="02020603050405020304" pitchFamily="18" charset="0"/>
            </a:endParaRPr>
          </a:p>
        </p:txBody>
      </p:sp>
      <p:sp>
        <p:nvSpPr>
          <p:cNvPr id="64" name="Google Shape;13750;p207">
            <a:extLst>
              <a:ext uri="{FF2B5EF4-FFF2-40B4-BE49-F238E27FC236}">
                <a16:creationId xmlns:a16="http://schemas.microsoft.com/office/drawing/2014/main" id="{4082F132-D3C9-E38E-C389-ADDFC9F9D7CB}"/>
              </a:ext>
            </a:extLst>
          </p:cNvPr>
          <p:cNvSpPr/>
          <p:nvPr/>
        </p:nvSpPr>
        <p:spPr>
          <a:xfrm>
            <a:off x="3829847" y="1257181"/>
            <a:ext cx="555910" cy="1473208"/>
          </a:xfrm>
          <a:prstGeom prst="cube">
            <a:avLst>
              <a:gd name="adj" fmla="val 87260"/>
            </a:avLst>
          </a:prstGeom>
          <a:solidFill>
            <a:schemeClr val="accent2">
              <a:lumMod val="20000"/>
              <a:lumOff val="80000"/>
            </a:schemeClr>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文本框 64">
            <a:extLst>
              <a:ext uri="{FF2B5EF4-FFF2-40B4-BE49-F238E27FC236}">
                <a16:creationId xmlns:a16="http://schemas.microsoft.com/office/drawing/2014/main" id="{A4E44690-E092-5A1F-CAFD-4B452DDE9AC4}"/>
              </a:ext>
            </a:extLst>
          </p:cNvPr>
          <p:cNvSpPr txBox="1"/>
          <p:nvPr/>
        </p:nvSpPr>
        <p:spPr>
          <a:xfrm>
            <a:off x="3547987" y="283075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cxnSp>
        <p:nvCxnSpPr>
          <p:cNvPr id="66" name="直线箭头连接符 65">
            <a:extLst>
              <a:ext uri="{FF2B5EF4-FFF2-40B4-BE49-F238E27FC236}">
                <a16:creationId xmlns:a16="http://schemas.microsoft.com/office/drawing/2014/main" id="{FF7B3E20-04B1-28D6-762B-804CACCF1A6B}"/>
              </a:ext>
            </a:extLst>
          </p:cNvPr>
          <p:cNvCxnSpPr>
            <a:cxnSpLocks/>
          </p:cNvCxnSpPr>
          <p:nvPr/>
        </p:nvCxnSpPr>
        <p:spPr>
          <a:xfrm>
            <a:off x="4091726" y="2610774"/>
            <a:ext cx="0" cy="6816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8" name="Google Shape;13751;p207">
            <a:extLst>
              <a:ext uri="{FF2B5EF4-FFF2-40B4-BE49-F238E27FC236}">
                <a16:creationId xmlns:a16="http://schemas.microsoft.com/office/drawing/2014/main" id="{B5FF6608-B520-C4DC-C137-5A032E24A913}"/>
              </a:ext>
            </a:extLst>
          </p:cNvPr>
          <p:cNvSpPr/>
          <p:nvPr>
            <p:custDataLst>
              <p:tags r:id="rId1"/>
            </p:custDataLst>
          </p:nvPr>
        </p:nvSpPr>
        <p:spPr>
          <a:xfrm>
            <a:off x="3718754" y="3331333"/>
            <a:ext cx="745943" cy="234253"/>
          </a:xfrm>
          <a:prstGeom prst="cube">
            <a:avLst>
              <a:gd name="adj" fmla="val 38255"/>
            </a:avLst>
          </a:prstGeom>
          <a:solidFill>
            <a:schemeClr val="bg1">
              <a:lumMod val="85000"/>
            </a:schemeClr>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组合 2">
            <a:extLst>
              <a:ext uri="{FF2B5EF4-FFF2-40B4-BE49-F238E27FC236}">
                <a16:creationId xmlns:a16="http://schemas.microsoft.com/office/drawing/2014/main" id="{FA83DC9C-0697-1B67-983B-971D27850CCB}"/>
              </a:ext>
            </a:extLst>
          </p:cNvPr>
          <p:cNvGrpSpPr/>
          <p:nvPr/>
        </p:nvGrpSpPr>
        <p:grpSpPr>
          <a:xfrm>
            <a:off x="5782256" y="912709"/>
            <a:ext cx="3409761" cy="4756165"/>
            <a:chOff x="5782256" y="912709"/>
            <a:chExt cx="3409761" cy="4756165"/>
          </a:xfrm>
        </p:grpSpPr>
        <p:sp>
          <p:nvSpPr>
            <p:cNvPr id="69" name="Google Shape;13750;p207">
              <a:extLst>
                <a:ext uri="{FF2B5EF4-FFF2-40B4-BE49-F238E27FC236}">
                  <a16:creationId xmlns:a16="http://schemas.microsoft.com/office/drawing/2014/main" id="{1A64C91D-CCE2-AF1B-AF2C-030CEB108B0C}"/>
                </a:ext>
              </a:extLst>
            </p:cNvPr>
            <p:cNvSpPr/>
            <p:nvPr/>
          </p:nvSpPr>
          <p:spPr>
            <a:xfrm rot="15517066">
              <a:off x="6825098" y="444804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70" name="文本框 69">
                  <a:extLst>
                    <a:ext uri="{FF2B5EF4-FFF2-40B4-BE49-F238E27FC236}">
                      <a16:creationId xmlns:a16="http://schemas.microsoft.com/office/drawing/2014/main" id="{37678C2E-6D03-4805-185F-F60EC5757D17}"/>
                    </a:ext>
                  </a:extLst>
                </p:cNvPr>
                <p:cNvSpPr txBox="1"/>
                <p:nvPr/>
              </p:nvSpPr>
              <p:spPr>
                <a:xfrm>
                  <a:off x="7103053" y="4944217"/>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p:sp>
              <p:nvSpPr>
                <p:cNvPr id="70" name="文本框 69">
                  <a:extLst>
                    <a:ext uri="{FF2B5EF4-FFF2-40B4-BE49-F238E27FC236}">
                      <a16:creationId xmlns:a16="http://schemas.microsoft.com/office/drawing/2014/main" id="{37678C2E-6D03-4805-185F-F60EC5757D17}"/>
                    </a:ext>
                  </a:extLst>
                </p:cNvPr>
                <p:cNvSpPr txBox="1">
                  <a:spLocks noRot="1" noChangeAspect="1" noMove="1" noResize="1" noEditPoints="1" noAdjustHandles="1" noChangeArrowheads="1" noChangeShapeType="1" noTextEdit="1"/>
                </p:cNvSpPr>
                <p:nvPr/>
              </p:nvSpPr>
              <p:spPr>
                <a:xfrm>
                  <a:off x="7103053" y="4944217"/>
                  <a:ext cx="43762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文本框 70">
                  <a:extLst>
                    <a:ext uri="{FF2B5EF4-FFF2-40B4-BE49-F238E27FC236}">
                      <a16:creationId xmlns:a16="http://schemas.microsoft.com/office/drawing/2014/main" id="{E9099B10-13F2-97E8-49B8-0985E35CFFE0}"/>
                    </a:ext>
                  </a:extLst>
                </p:cNvPr>
                <p:cNvSpPr txBox="1"/>
                <p:nvPr/>
              </p:nvSpPr>
              <p:spPr>
                <a:xfrm>
                  <a:off x="6877733" y="31273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p:sp>
              <p:nvSpPr>
                <p:cNvPr id="71" name="文本框 70">
                  <a:extLst>
                    <a:ext uri="{FF2B5EF4-FFF2-40B4-BE49-F238E27FC236}">
                      <a16:creationId xmlns:a16="http://schemas.microsoft.com/office/drawing/2014/main" id="{E9099B10-13F2-97E8-49B8-0985E35CFFE0}"/>
                    </a:ext>
                  </a:extLst>
                </p:cNvPr>
                <p:cNvSpPr txBox="1">
                  <a:spLocks noRot="1" noChangeAspect="1" noMove="1" noResize="1" noEditPoints="1" noAdjustHandles="1" noChangeArrowheads="1" noChangeShapeType="1" noTextEdit="1"/>
                </p:cNvSpPr>
                <p:nvPr/>
              </p:nvSpPr>
              <p:spPr>
                <a:xfrm>
                  <a:off x="6877733" y="3127312"/>
                  <a:ext cx="662940" cy="430887"/>
                </a:xfrm>
                <a:prstGeom prst="rect">
                  <a:avLst/>
                </a:prstGeom>
                <a:blipFill>
                  <a:blip r:embed="rId10"/>
                  <a:stretch>
                    <a:fillRect b="-22857"/>
                  </a:stretch>
                </a:blipFill>
              </p:spPr>
              <p:txBody>
                <a:bodyPr/>
                <a:lstStyle/>
                <a:p>
                  <a:r>
                    <a:rPr lang="zh-CN" altLang="en-US">
                      <a:noFill/>
                    </a:rPr>
                    <a:t> </a:t>
                  </a:r>
                </a:p>
              </p:txBody>
            </p:sp>
          </mc:Fallback>
        </mc:AlternateContent>
        <p:cxnSp>
          <p:nvCxnSpPr>
            <p:cNvPr id="73" name="直线箭头连接符 72">
              <a:extLst>
                <a:ext uri="{FF2B5EF4-FFF2-40B4-BE49-F238E27FC236}">
                  <a16:creationId xmlns:a16="http://schemas.microsoft.com/office/drawing/2014/main" id="{36F95708-7D86-C8FC-6D63-A41768BBFD0A}"/>
                </a:ext>
              </a:extLst>
            </p:cNvPr>
            <p:cNvCxnSpPr>
              <a:cxnSpLocks/>
            </p:cNvCxnSpPr>
            <p:nvPr/>
          </p:nvCxnSpPr>
          <p:spPr>
            <a:xfrm flipV="1">
              <a:off x="7234918" y="2634634"/>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文本框 73">
                  <a:extLst>
                    <a:ext uri="{FF2B5EF4-FFF2-40B4-BE49-F238E27FC236}">
                      <a16:creationId xmlns:a16="http://schemas.microsoft.com/office/drawing/2014/main" id="{B283DCAB-9B87-9DCE-027C-98A7F7A6F3CA}"/>
                    </a:ext>
                  </a:extLst>
                </p:cNvPr>
                <p:cNvSpPr txBox="1"/>
                <p:nvPr/>
              </p:nvSpPr>
              <p:spPr>
                <a:xfrm>
                  <a:off x="8309140" y="3127312"/>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p:sp>
              <p:nvSpPr>
                <p:cNvPr id="74" name="文本框 73">
                  <a:extLst>
                    <a:ext uri="{FF2B5EF4-FFF2-40B4-BE49-F238E27FC236}">
                      <a16:creationId xmlns:a16="http://schemas.microsoft.com/office/drawing/2014/main" id="{B283DCAB-9B87-9DCE-027C-98A7F7A6F3CA}"/>
                    </a:ext>
                  </a:extLst>
                </p:cNvPr>
                <p:cNvSpPr txBox="1">
                  <a:spLocks noRot="1" noChangeAspect="1" noMove="1" noResize="1" noEditPoints="1" noAdjustHandles="1" noChangeArrowheads="1" noChangeShapeType="1" noTextEdit="1"/>
                </p:cNvSpPr>
                <p:nvPr/>
              </p:nvSpPr>
              <p:spPr>
                <a:xfrm>
                  <a:off x="8309140" y="3127312"/>
                  <a:ext cx="285078" cy="430887"/>
                </a:xfrm>
                <a:prstGeom prst="rect">
                  <a:avLst/>
                </a:prstGeom>
                <a:blipFill>
                  <a:blip r:embed="rId11"/>
                  <a:stretch>
                    <a:fillRect l="-13043" r="-13043"/>
                  </a:stretch>
                </a:blipFill>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F687FD6E-1A21-A588-4F0A-D369F149C9FF}"/>
                </a:ext>
              </a:extLst>
            </p:cNvPr>
            <p:cNvSpPr txBox="1"/>
            <p:nvPr/>
          </p:nvSpPr>
          <p:spPr>
            <a:xfrm>
              <a:off x="7651675" y="4623608"/>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79" name="文本框 78">
              <a:extLst>
                <a:ext uri="{FF2B5EF4-FFF2-40B4-BE49-F238E27FC236}">
                  <a16:creationId xmlns:a16="http://schemas.microsoft.com/office/drawing/2014/main" id="{01F5B606-14E6-D288-05BA-20B1F9335EAD}"/>
                </a:ext>
              </a:extLst>
            </p:cNvPr>
            <p:cNvSpPr txBox="1"/>
            <p:nvPr/>
          </p:nvSpPr>
          <p:spPr>
            <a:xfrm>
              <a:off x="7936878" y="5018320"/>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80" name="组合 79">
              <a:extLst>
                <a:ext uri="{FF2B5EF4-FFF2-40B4-BE49-F238E27FC236}">
                  <a16:creationId xmlns:a16="http://schemas.microsoft.com/office/drawing/2014/main" id="{87C63794-F304-42AA-BB4C-A8E538C4D9C2}"/>
                </a:ext>
              </a:extLst>
            </p:cNvPr>
            <p:cNvGrpSpPr/>
            <p:nvPr/>
          </p:nvGrpSpPr>
          <p:grpSpPr>
            <a:xfrm>
              <a:off x="8255492" y="4214146"/>
              <a:ext cx="392373" cy="378550"/>
              <a:chOff x="1300809" y="3522258"/>
              <a:chExt cx="392373" cy="378550"/>
            </a:xfrm>
          </p:grpSpPr>
          <p:pic>
            <p:nvPicPr>
              <p:cNvPr id="82" name="图片 81">
                <a:extLst>
                  <a:ext uri="{FF2B5EF4-FFF2-40B4-BE49-F238E27FC236}">
                    <a16:creationId xmlns:a16="http://schemas.microsoft.com/office/drawing/2014/main" id="{98421E0B-FB5A-2C21-65B3-D45D9D594A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83" name="椭圆 82">
                <a:extLst>
                  <a:ext uri="{FF2B5EF4-FFF2-40B4-BE49-F238E27FC236}">
                    <a16:creationId xmlns:a16="http://schemas.microsoft.com/office/drawing/2014/main" id="{A71FC327-5217-4096-A1A1-544F3BAB8C1C}"/>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84" name="直线箭头连接符 83">
              <a:extLst>
                <a:ext uri="{FF2B5EF4-FFF2-40B4-BE49-F238E27FC236}">
                  <a16:creationId xmlns:a16="http://schemas.microsoft.com/office/drawing/2014/main" id="{52D03899-1338-2A77-2708-37A6FD35E09D}"/>
                </a:ext>
              </a:extLst>
            </p:cNvPr>
            <p:cNvCxnSpPr>
              <a:cxnSpLocks/>
              <a:stCxn id="83" idx="6"/>
            </p:cNvCxnSpPr>
            <p:nvPr/>
          </p:nvCxnSpPr>
          <p:spPr>
            <a:xfrm flipH="1" flipV="1">
              <a:off x="8437716" y="3598353"/>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C5A098CB-83F2-EDD5-9A2B-B4DB8917F748}"/>
                </a:ext>
              </a:extLst>
            </p:cNvPr>
            <p:cNvCxnSpPr>
              <a:cxnSpLocks/>
              <a:endCxn id="71" idx="2"/>
            </p:cNvCxnSpPr>
            <p:nvPr/>
          </p:nvCxnSpPr>
          <p:spPr>
            <a:xfrm flipV="1">
              <a:off x="7200480" y="3558199"/>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文本框 85">
                  <a:extLst>
                    <a:ext uri="{FF2B5EF4-FFF2-40B4-BE49-F238E27FC236}">
                      <a16:creationId xmlns:a16="http://schemas.microsoft.com/office/drawing/2014/main" id="{41B0D145-A88E-B790-5659-1FB7DF7D1EDB}"/>
                    </a:ext>
                  </a:extLst>
                </p:cNvPr>
                <p:cNvSpPr txBox="1"/>
                <p:nvPr/>
              </p:nvSpPr>
              <p:spPr>
                <a:xfrm>
                  <a:off x="6903448" y="126912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p:sp>
              <p:nvSpPr>
                <p:cNvPr id="86" name="文本框 85">
                  <a:extLst>
                    <a:ext uri="{FF2B5EF4-FFF2-40B4-BE49-F238E27FC236}">
                      <a16:creationId xmlns:a16="http://schemas.microsoft.com/office/drawing/2014/main" id="{41B0D145-A88E-B790-5659-1FB7DF7D1EDB}"/>
                    </a:ext>
                  </a:extLst>
                </p:cNvPr>
                <p:cNvSpPr txBox="1">
                  <a:spLocks noRot="1" noChangeAspect="1" noMove="1" noResize="1" noEditPoints="1" noAdjustHandles="1" noChangeArrowheads="1" noChangeShapeType="1" noTextEdit="1"/>
                </p:cNvSpPr>
                <p:nvPr/>
              </p:nvSpPr>
              <p:spPr>
                <a:xfrm>
                  <a:off x="6903448" y="1269126"/>
                  <a:ext cx="662940" cy="430887"/>
                </a:xfrm>
                <a:prstGeom prst="rect">
                  <a:avLst/>
                </a:prstGeom>
                <a:blipFill>
                  <a:blip r:embed="rId12"/>
                  <a:stretch>
                    <a:fillRect b="-25714"/>
                  </a:stretch>
                </a:blipFill>
              </p:spPr>
              <p:txBody>
                <a:bodyPr/>
                <a:lstStyle/>
                <a:p>
                  <a:r>
                    <a:rPr lang="zh-CN" altLang="en-US">
                      <a:noFill/>
                    </a:rPr>
                    <a:t> </a:t>
                  </a:r>
                </a:p>
              </p:txBody>
            </p:sp>
          </mc:Fallback>
        </mc:AlternateContent>
        <p:cxnSp>
          <p:nvCxnSpPr>
            <p:cNvPr id="87" name="直线箭头连接符 86">
              <a:extLst>
                <a:ext uri="{FF2B5EF4-FFF2-40B4-BE49-F238E27FC236}">
                  <a16:creationId xmlns:a16="http://schemas.microsoft.com/office/drawing/2014/main" id="{3EBCF125-6017-2599-976D-BEA53D47681F}"/>
                </a:ext>
              </a:extLst>
            </p:cNvPr>
            <p:cNvCxnSpPr>
              <a:cxnSpLocks/>
            </p:cNvCxnSpPr>
            <p:nvPr/>
          </p:nvCxnSpPr>
          <p:spPr>
            <a:xfrm>
              <a:off x="7407989" y="1484569"/>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矩形 87">
              <a:extLst>
                <a:ext uri="{FF2B5EF4-FFF2-40B4-BE49-F238E27FC236}">
                  <a16:creationId xmlns:a16="http://schemas.microsoft.com/office/drawing/2014/main" id="{9381D157-1DBB-A0BF-116B-9DF7C9102801}"/>
                </a:ext>
              </a:extLst>
            </p:cNvPr>
            <p:cNvSpPr/>
            <p:nvPr/>
          </p:nvSpPr>
          <p:spPr>
            <a:xfrm rot="16200000">
              <a:off x="5109054" y="1585911"/>
              <a:ext cx="4756165" cy="3409761"/>
            </a:xfrm>
            <a:prstGeom prst="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肘形连接符 88">
              <a:extLst>
                <a:ext uri="{FF2B5EF4-FFF2-40B4-BE49-F238E27FC236}">
                  <a16:creationId xmlns:a16="http://schemas.microsoft.com/office/drawing/2014/main" id="{6AAACFEF-D685-9A0C-12B1-7C5C797451BF}"/>
                </a:ext>
              </a:extLst>
            </p:cNvPr>
            <p:cNvCxnSpPr>
              <a:cxnSpLocks/>
              <a:endCxn id="83" idx="2"/>
            </p:cNvCxnSpPr>
            <p:nvPr/>
          </p:nvCxnSpPr>
          <p:spPr>
            <a:xfrm flipV="1">
              <a:off x="7540673" y="4592696"/>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BEE5B94B-EB42-410D-4C18-9C3B62641D4E}"/>
                </a:ext>
              </a:extLst>
            </p:cNvPr>
            <p:cNvCxnSpPr>
              <a:cxnSpLocks/>
            </p:cNvCxnSpPr>
            <p:nvPr/>
          </p:nvCxnSpPr>
          <p:spPr>
            <a:xfrm flipH="1">
              <a:off x="7407989" y="3373510"/>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Google Shape;13750;p207">
              <a:extLst>
                <a:ext uri="{FF2B5EF4-FFF2-40B4-BE49-F238E27FC236}">
                  <a16:creationId xmlns:a16="http://schemas.microsoft.com/office/drawing/2014/main" id="{5C0537AF-1D70-7F19-7841-DD2AD9AD04B4}"/>
                </a:ext>
              </a:extLst>
            </p:cNvPr>
            <p:cNvSpPr/>
            <p:nvPr/>
          </p:nvSpPr>
          <p:spPr>
            <a:xfrm rot="15517066">
              <a:off x="6941249" y="1560961"/>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直线箭头连接符 91">
              <a:extLst>
                <a:ext uri="{FF2B5EF4-FFF2-40B4-BE49-F238E27FC236}">
                  <a16:creationId xmlns:a16="http://schemas.microsoft.com/office/drawing/2014/main" id="{A5607AC8-33EB-B230-6499-499E9A35E23B}"/>
                </a:ext>
              </a:extLst>
            </p:cNvPr>
            <p:cNvCxnSpPr>
              <a:cxnSpLocks/>
              <a:endCxn id="86" idx="2"/>
            </p:cNvCxnSpPr>
            <p:nvPr/>
          </p:nvCxnSpPr>
          <p:spPr>
            <a:xfrm flipH="1" flipV="1">
              <a:off x="7234918" y="1700013"/>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a:extLst>
                <a:ext uri="{FF2B5EF4-FFF2-40B4-BE49-F238E27FC236}">
                  <a16:creationId xmlns:a16="http://schemas.microsoft.com/office/drawing/2014/main" id="{9B8E8C9B-02AE-FDBC-C87E-6AE6EAFC588A}"/>
                </a:ext>
              </a:extLst>
            </p:cNvPr>
            <p:cNvCxnSpPr>
              <a:cxnSpLocks/>
              <a:endCxn id="86" idx="1"/>
            </p:cNvCxnSpPr>
            <p:nvPr/>
          </p:nvCxnSpPr>
          <p:spPr>
            <a:xfrm rot="16200000" flipV="1">
              <a:off x="5651385" y="2736633"/>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94" name="Google Shape;13750;p207">
              <a:extLst>
                <a:ext uri="{FF2B5EF4-FFF2-40B4-BE49-F238E27FC236}">
                  <a16:creationId xmlns:a16="http://schemas.microsoft.com/office/drawing/2014/main" id="{7843BCEA-DE30-2648-A8CE-A870D7F75D23}"/>
                </a:ext>
              </a:extLst>
            </p:cNvPr>
            <p:cNvSpPr/>
            <p:nvPr/>
          </p:nvSpPr>
          <p:spPr>
            <a:xfrm>
              <a:off x="8194962" y="963409"/>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0FCDE0E7-A526-A705-A370-ED225B329D40}"/>
                    </a:ext>
                  </a:extLst>
                </p:cNvPr>
                <p:cNvSpPr txBox="1"/>
                <p:nvPr/>
              </p:nvSpPr>
              <p:spPr>
                <a:xfrm>
                  <a:off x="8304889" y="1515347"/>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p:sp>
              <p:nvSpPr>
                <p:cNvPr id="95" name="文本框 94">
                  <a:extLst>
                    <a:ext uri="{FF2B5EF4-FFF2-40B4-BE49-F238E27FC236}">
                      <a16:creationId xmlns:a16="http://schemas.microsoft.com/office/drawing/2014/main" id="{0FCDE0E7-A526-A705-A370-ED225B329D40}"/>
                    </a:ext>
                  </a:extLst>
                </p:cNvPr>
                <p:cNvSpPr txBox="1">
                  <a:spLocks noRot="1" noChangeAspect="1" noMove="1" noResize="1" noEditPoints="1" noAdjustHandles="1" noChangeArrowheads="1" noChangeShapeType="1" noTextEdit="1"/>
                </p:cNvSpPr>
                <p:nvPr/>
              </p:nvSpPr>
              <p:spPr>
                <a:xfrm>
                  <a:off x="8304889" y="1515347"/>
                  <a:ext cx="506485"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4595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D8114-A63E-9E67-9712-AD7B551B88CF}"/>
            </a:ext>
          </a:extLst>
        </p:cNvPr>
        <p:cNvGrpSpPr/>
        <p:nvPr/>
      </p:nvGrpSpPr>
      <p:grpSpPr>
        <a:xfrm>
          <a:off x="0" y="0"/>
          <a:ext cx="0" cy="0"/>
          <a:chOff x="0" y="0"/>
          <a:chExt cx="0" cy="0"/>
        </a:xfrm>
      </p:grpSpPr>
      <p:sp>
        <p:nvSpPr>
          <p:cNvPr id="4" name="Google Shape;13750;p207">
            <a:extLst>
              <a:ext uri="{FF2B5EF4-FFF2-40B4-BE49-F238E27FC236}">
                <a16:creationId xmlns:a16="http://schemas.microsoft.com/office/drawing/2014/main" id="{17828EDF-7029-F234-0287-BFBD0DBC983B}"/>
              </a:ext>
            </a:extLst>
          </p:cNvPr>
          <p:cNvSpPr/>
          <p:nvPr/>
        </p:nvSpPr>
        <p:spPr>
          <a:xfrm>
            <a:off x="1605629" y="100658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本框 6">
            <a:extLst>
              <a:ext uri="{FF2B5EF4-FFF2-40B4-BE49-F238E27FC236}">
                <a16:creationId xmlns:a16="http://schemas.microsoft.com/office/drawing/2014/main" id="{3FB6788E-C93E-C954-2F77-F5FBC1C41056}"/>
              </a:ext>
            </a:extLst>
          </p:cNvPr>
          <p:cNvSpPr txBox="1"/>
          <p:nvPr/>
        </p:nvSpPr>
        <p:spPr>
          <a:xfrm>
            <a:off x="1974151" y="2279977"/>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8" name="文本框 7">
            <a:extLst>
              <a:ext uri="{FF2B5EF4-FFF2-40B4-BE49-F238E27FC236}">
                <a16:creationId xmlns:a16="http://schemas.microsoft.com/office/drawing/2014/main" id="{A38D3E39-11F4-F9C8-9C73-F8186EA72CED}"/>
              </a:ext>
            </a:extLst>
          </p:cNvPr>
          <p:cNvSpPr txBox="1"/>
          <p:nvPr/>
        </p:nvSpPr>
        <p:spPr>
          <a:xfrm>
            <a:off x="1902661" y="2895529"/>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7C480E4D-E8EF-7AE6-FC7D-0512EFEFA024}"/>
              </a:ext>
            </a:extLst>
          </p:cNvPr>
          <p:cNvSpPr/>
          <p:nvPr/>
        </p:nvSpPr>
        <p:spPr>
          <a:xfrm>
            <a:off x="2538905" y="2690993"/>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11" name="直线箭头连接符 10">
            <a:extLst>
              <a:ext uri="{FF2B5EF4-FFF2-40B4-BE49-F238E27FC236}">
                <a16:creationId xmlns:a16="http://schemas.microsoft.com/office/drawing/2014/main" id="{1F236CEA-ACC0-A061-9743-74459AAD5E49}"/>
              </a:ext>
            </a:extLst>
          </p:cNvPr>
          <p:cNvCxnSpPr>
            <a:cxnSpLocks/>
            <a:stCxn id="9" idx="6"/>
          </p:cNvCxnSpPr>
          <p:nvPr/>
        </p:nvCxnSpPr>
        <p:spPr>
          <a:xfrm flipV="1">
            <a:off x="2917455" y="2859326"/>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44EA45A-337F-FF95-E11B-B458C13B7647}"/>
              </a:ext>
            </a:extLst>
          </p:cNvPr>
          <p:cNvCxnSpPr>
            <a:cxnSpLocks/>
          </p:cNvCxnSpPr>
          <p:nvPr/>
        </p:nvCxnSpPr>
        <p:spPr>
          <a:xfrm rot="5400000" flipV="1">
            <a:off x="2758908" y="896308"/>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EE2998FD-458E-81C5-53BE-EA3BB6E252E9}"/>
              </a:ext>
            </a:extLst>
          </p:cNvPr>
          <p:cNvCxnSpPr>
            <a:cxnSpLocks/>
            <a:endCxn id="9" idx="2"/>
          </p:cNvCxnSpPr>
          <p:nvPr/>
        </p:nvCxnSpPr>
        <p:spPr>
          <a:xfrm rot="16200000" flipH="1">
            <a:off x="1840083" y="2181412"/>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8" name="图片 27">
            <a:extLst>
              <a:ext uri="{FF2B5EF4-FFF2-40B4-BE49-F238E27FC236}">
                <a16:creationId xmlns:a16="http://schemas.microsoft.com/office/drawing/2014/main" id="{82A9AFC1-CC2F-4572-EE9E-C52503E64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54759" y="2758010"/>
            <a:ext cx="179413" cy="265518"/>
          </a:xfrm>
          <a:prstGeom prst="rect">
            <a:avLst/>
          </a:prstGeom>
        </p:spPr>
      </p:pic>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8159E5CE-2D88-BDB5-A901-F32BAF20297C}"/>
                  </a:ext>
                </a:extLst>
              </p:cNvPr>
              <p:cNvSpPr txBox="1"/>
              <p:nvPr/>
            </p:nvSpPr>
            <p:spPr>
              <a:xfrm>
                <a:off x="1612153" y="1570196"/>
                <a:ext cx="6283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𝐹</m:t>
                          </m:r>
                        </m:e>
                        <m:sub>
                          <m:r>
                            <a:rPr lang="en-US" altLang="zh-CN" i="1"/>
                            <m:t>𝑜𝑢𝑡</m:t>
                          </m:r>
                        </m:sub>
                      </m:sSub>
                    </m:oMath>
                  </m:oMathPara>
                </a14:m>
                <a:endParaRPr kumimoji="1" lang="zh-CN" altLang="en-US" dirty="0"/>
              </a:p>
            </p:txBody>
          </p:sp>
        </mc:Choice>
        <mc:Fallback>
          <p:sp>
            <p:nvSpPr>
              <p:cNvPr id="29" name="文本框 28">
                <a:extLst>
                  <a:ext uri="{FF2B5EF4-FFF2-40B4-BE49-F238E27FC236}">
                    <a16:creationId xmlns:a16="http://schemas.microsoft.com/office/drawing/2014/main" id="{8159E5CE-2D88-BDB5-A901-F32BAF20297C}"/>
                  </a:ext>
                </a:extLst>
              </p:cNvPr>
              <p:cNvSpPr txBox="1">
                <a:spLocks noRot="1" noChangeAspect="1" noMove="1" noResize="1" noEditPoints="1" noAdjustHandles="1" noChangeArrowheads="1" noChangeShapeType="1" noTextEdit="1"/>
              </p:cNvSpPr>
              <p:nvPr/>
            </p:nvSpPr>
            <p:spPr>
              <a:xfrm>
                <a:off x="1612153" y="1570196"/>
                <a:ext cx="62831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DFC1D04F-55C7-5467-ACA3-7E6B9EC9865C}"/>
                  </a:ext>
                </a:extLst>
              </p:cNvPr>
              <p:cNvSpPr txBox="1"/>
              <p:nvPr/>
            </p:nvSpPr>
            <p:spPr>
              <a:xfrm>
                <a:off x="3383692" y="1346003"/>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p:sp>
            <p:nvSpPr>
              <p:cNvPr id="30" name="文本框 29">
                <a:extLst>
                  <a:ext uri="{FF2B5EF4-FFF2-40B4-BE49-F238E27FC236}">
                    <a16:creationId xmlns:a16="http://schemas.microsoft.com/office/drawing/2014/main" id="{DFC1D04F-55C7-5467-ACA3-7E6B9EC9865C}"/>
                  </a:ext>
                </a:extLst>
              </p:cNvPr>
              <p:cNvSpPr txBox="1">
                <a:spLocks noRot="1" noChangeAspect="1" noMove="1" noResize="1" noEditPoints="1" noAdjustHandles="1" noChangeArrowheads="1" noChangeShapeType="1" noTextEdit="1"/>
              </p:cNvSpPr>
              <p:nvPr/>
            </p:nvSpPr>
            <p:spPr>
              <a:xfrm>
                <a:off x="3383692" y="1346003"/>
                <a:ext cx="662940" cy="430887"/>
              </a:xfrm>
              <a:prstGeom prst="rect">
                <a:avLst/>
              </a:prstGeom>
              <a:blipFill>
                <a:blip r:embed="rId4"/>
                <a:stretch>
                  <a:fillRect t="-2941" b="-264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58D61D20-00DB-4FE6-C65D-4B93D9972016}"/>
                  </a:ext>
                </a:extLst>
              </p:cNvPr>
              <p:cNvSpPr txBox="1"/>
              <p:nvPr/>
            </p:nvSpPr>
            <p:spPr>
              <a:xfrm>
                <a:off x="3553699" y="2611527"/>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p:sp>
            <p:nvSpPr>
              <p:cNvPr id="31" name="文本框 30">
                <a:extLst>
                  <a:ext uri="{FF2B5EF4-FFF2-40B4-BE49-F238E27FC236}">
                    <a16:creationId xmlns:a16="http://schemas.microsoft.com/office/drawing/2014/main" id="{58D61D20-00DB-4FE6-C65D-4B93D9972016}"/>
                  </a:ext>
                </a:extLst>
              </p:cNvPr>
              <p:cNvSpPr txBox="1">
                <a:spLocks noRot="1" noChangeAspect="1" noMove="1" noResize="1" noEditPoints="1" noAdjustHandles="1" noChangeArrowheads="1" noChangeShapeType="1" noTextEdit="1"/>
              </p:cNvSpPr>
              <p:nvPr/>
            </p:nvSpPr>
            <p:spPr>
              <a:xfrm>
                <a:off x="3553699" y="2611527"/>
                <a:ext cx="285078" cy="430887"/>
              </a:xfrm>
              <a:prstGeom prst="rect">
                <a:avLst/>
              </a:prstGeom>
              <a:blipFill>
                <a:blip r:embed="rId5"/>
                <a:stretch>
                  <a:fillRect l="-12500" r="-8333"/>
                </a:stretch>
              </a:blipFill>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57C10221-7727-B40B-3D01-5DB83A8483FE}"/>
              </a:ext>
            </a:extLst>
          </p:cNvPr>
          <p:cNvCxnSpPr>
            <a:cxnSpLocks/>
            <a:stCxn id="31" idx="0"/>
          </p:cNvCxnSpPr>
          <p:nvPr/>
        </p:nvCxnSpPr>
        <p:spPr>
          <a:xfrm flipV="1">
            <a:off x="3696238" y="1781887"/>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13750;p207">
            <a:extLst>
              <a:ext uri="{FF2B5EF4-FFF2-40B4-BE49-F238E27FC236}">
                <a16:creationId xmlns:a16="http://schemas.microsoft.com/office/drawing/2014/main" id="{E662DCEF-D3F1-00B7-9B8B-82B511AA5E7C}"/>
              </a:ext>
            </a:extLst>
          </p:cNvPr>
          <p:cNvSpPr/>
          <p:nvPr/>
        </p:nvSpPr>
        <p:spPr>
          <a:xfrm>
            <a:off x="4447990" y="869997"/>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直线箭头连接符 37">
            <a:extLst>
              <a:ext uri="{FF2B5EF4-FFF2-40B4-BE49-F238E27FC236}">
                <a16:creationId xmlns:a16="http://schemas.microsoft.com/office/drawing/2014/main" id="{3E9666B8-8B3C-5364-A44D-56B464978D14}"/>
              </a:ext>
            </a:extLst>
          </p:cNvPr>
          <p:cNvCxnSpPr>
            <a:cxnSpLocks/>
          </p:cNvCxnSpPr>
          <p:nvPr/>
        </p:nvCxnSpPr>
        <p:spPr>
          <a:xfrm flipV="1">
            <a:off x="3959133" y="1597877"/>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25779FA6-E30D-AB1B-AF6F-7BA9908F078D}"/>
                  </a:ext>
                </a:extLst>
              </p:cNvPr>
              <p:cNvSpPr txBox="1"/>
              <p:nvPr/>
            </p:nvSpPr>
            <p:spPr>
              <a:xfrm>
                <a:off x="5619691" y="13844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p:sp>
            <p:nvSpPr>
              <p:cNvPr id="40" name="文本框 39">
                <a:extLst>
                  <a:ext uri="{FF2B5EF4-FFF2-40B4-BE49-F238E27FC236}">
                    <a16:creationId xmlns:a16="http://schemas.microsoft.com/office/drawing/2014/main" id="{25779FA6-E30D-AB1B-AF6F-7BA9908F078D}"/>
                  </a:ext>
                </a:extLst>
              </p:cNvPr>
              <p:cNvSpPr txBox="1">
                <a:spLocks noRot="1" noChangeAspect="1" noMove="1" noResize="1" noEditPoints="1" noAdjustHandles="1" noChangeArrowheads="1" noChangeShapeType="1" noTextEdit="1"/>
              </p:cNvSpPr>
              <p:nvPr/>
            </p:nvSpPr>
            <p:spPr>
              <a:xfrm>
                <a:off x="5619691" y="1384412"/>
                <a:ext cx="662940" cy="430887"/>
              </a:xfrm>
              <a:prstGeom prst="rect">
                <a:avLst/>
              </a:prstGeom>
              <a:blipFill>
                <a:blip r:embed="rId6"/>
                <a:stretch>
                  <a:fillRect b="-22222"/>
                </a:stretch>
              </a:blipFill>
            </p:spPr>
            <p:txBody>
              <a:bodyPr/>
              <a:lstStyle/>
              <a:p>
                <a:r>
                  <a:rPr lang="zh-CN" altLang="en-US">
                    <a:noFill/>
                  </a:rPr>
                  <a:t> </a:t>
                </a:r>
              </a:p>
            </p:txBody>
          </p:sp>
        </mc:Fallback>
      </mc:AlternateContent>
      <p:cxnSp>
        <p:nvCxnSpPr>
          <p:cNvPr id="41" name="直线箭头连接符 40">
            <a:extLst>
              <a:ext uri="{FF2B5EF4-FFF2-40B4-BE49-F238E27FC236}">
                <a16:creationId xmlns:a16="http://schemas.microsoft.com/office/drawing/2014/main" id="{FB77564A-6E5C-909A-0FE5-E0B9ACEBA7D4}"/>
              </a:ext>
            </a:extLst>
          </p:cNvPr>
          <p:cNvCxnSpPr>
            <a:cxnSpLocks/>
          </p:cNvCxnSpPr>
          <p:nvPr/>
        </p:nvCxnSpPr>
        <p:spPr>
          <a:xfrm>
            <a:off x="4782245" y="1602239"/>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3750;p207">
            <a:extLst>
              <a:ext uri="{FF2B5EF4-FFF2-40B4-BE49-F238E27FC236}">
                <a16:creationId xmlns:a16="http://schemas.microsoft.com/office/drawing/2014/main" id="{7ECB9C29-5431-93E4-99D5-36B480EF14A5}"/>
              </a:ext>
            </a:extLst>
          </p:cNvPr>
          <p:cNvSpPr/>
          <p:nvPr/>
        </p:nvSpPr>
        <p:spPr>
          <a:xfrm>
            <a:off x="6590750" y="86999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直线箭头连接符 44">
            <a:extLst>
              <a:ext uri="{FF2B5EF4-FFF2-40B4-BE49-F238E27FC236}">
                <a16:creationId xmlns:a16="http://schemas.microsoft.com/office/drawing/2014/main" id="{9E7EA41A-81F2-2860-E82F-F132D8F4BE20}"/>
              </a:ext>
            </a:extLst>
          </p:cNvPr>
          <p:cNvCxnSpPr>
            <a:cxnSpLocks/>
          </p:cNvCxnSpPr>
          <p:nvPr/>
        </p:nvCxnSpPr>
        <p:spPr>
          <a:xfrm>
            <a:off x="6104047" y="1613031"/>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27704D13-4789-8A15-95BE-7212A6FDB898}"/>
                  </a:ext>
                </a:extLst>
              </p:cNvPr>
              <p:cNvSpPr txBox="1"/>
              <p:nvPr/>
            </p:nvSpPr>
            <p:spPr>
              <a:xfrm>
                <a:off x="6475792" y="2321661"/>
                <a:ext cx="712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out</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p:sp>
            <p:nvSpPr>
              <p:cNvPr id="50" name="文本框 49">
                <a:extLst>
                  <a:ext uri="{FF2B5EF4-FFF2-40B4-BE49-F238E27FC236}">
                    <a16:creationId xmlns:a16="http://schemas.microsoft.com/office/drawing/2014/main" id="{27704D13-4789-8A15-95BE-7212A6FDB898}"/>
                  </a:ext>
                </a:extLst>
              </p:cNvPr>
              <p:cNvSpPr txBox="1">
                <a:spLocks noRot="1" noChangeAspect="1" noMove="1" noResize="1" noEditPoints="1" noAdjustHandles="1" noChangeArrowheads="1" noChangeShapeType="1" noTextEdit="1"/>
              </p:cNvSpPr>
              <p:nvPr/>
            </p:nvSpPr>
            <p:spPr>
              <a:xfrm>
                <a:off x="6475792" y="2321661"/>
                <a:ext cx="712310" cy="369332"/>
              </a:xfrm>
              <a:prstGeom prst="rect">
                <a:avLst/>
              </a:prstGeom>
              <a:blipFill>
                <a:blip r:embed="rId7"/>
                <a:stretch>
                  <a:fillRect/>
                </a:stretch>
              </a:blipFill>
            </p:spPr>
            <p:txBody>
              <a:bodyPr/>
              <a:lstStyle/>
              <a:p>
                <a:r>
                  <a:rPr lang="zh-CN" altLang="en-US">
                    <a:noFill/>
                  </a:rPr>
                  <a:t> </a:t>
                </a:r>
              </a:p>
            </p:txBody>
          </p:sp>
        </mc:Fallback>
      </mc:AlternateContent>
      <p:sp>
        <p:nvSpPr>
          <p:cNvPr id="52" name="Google Shape;13750;p207">
            <a:extLst>
              <a:ext uri="{FF2B5EF4-FFF2-40B4-BE49-F238E27FC236}">
                <a16:creationId xmlns:a16="http://schemas.microsoft.com/office/drawing/2014/main" id="{2C43FA8C-FB3D-1536-98D0-580F127CED60}"/>
              </a:ext>
            </a:extLst>
          </p:cNvPr>
          <p:cNvSpPr/>
          <p:nvPr/>
        </p:nvSpPr>
        <p:spPr>
          <a:xfrm>
            <a:off x="1599281" y="3355191"/>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文本框 52">
            <a:extLst>
              <a:ext uri="{FF2B5EF4-FFF2-40B4-BE49-F238E27FC236}">
                <a16:creationId xmlns:a16="http://schemas.microsoft.com/office/drawing/2014/main" id="{2DCAD7E5-8B71-0388-C6AA-F5504F05857A}"/>
              </a:ext>
            </a:extLst>
          </p:cNvPr>
          <p:cNvSpPr txBox="1"/>
          <p:nvPr/>
        </p:nvSpPr>
        <p:spPr>
          <a:xfrm>
            <a:off x="1967803" y="462858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54" name="文本框 53">
            <a:extLst>
              <a:ext uri="{FF2B5EF4-FFF2-40B4-BE49-F238E27FC236}">
                <a16:creationId xmlns:a16="http://schemas.microsoft.com/office/drawing/2014/main" id="{1CF4E7DE-40D7-3890-16C9-99740C0054C8}"/>
              </a:ext>
            </a:extLst>
          </p:cNvPr>
          <p:cNvSpPr txBox="1"/>
          <p:nvPr/>
        </p:nvSpPr>
        <p:spPr>
          <a:xfrm>
            <a:off x="1896313" y="5244132"/>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0568CE3-6E67-2C2E-EF1B-ECCC9226CB2F}"/>
              </a:ext>
            </a:extLst>
          </p:cNvPr>
          <p:cNvSpPr/>
          <p:nvPr/>
        </p:nvSpPr>
        <p:spPr>
          <a:xfrm>
            <a:off x="2532557" y="5039596"/>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56" name="直线箭头连接符 55">
            <a:extLst>
              <a:ext uri="{FF2B5EF4-FFF2-40B4-BE49-F238E27FC236}">
                <a16:creationId xmlns:a16="http://schemas.microsoft.com/office/drawing/2014/main" id="{0023E6CB-FD69-FD9F-B3F4-196BE511BA9F}"/>
              </a:ext>
            </a:extLst>
          </p:cNvPr>
          <p:cNvCxnSpPr>
            <a:cxnSpLocks/>
            <a:stCxn id="55" idx="6"/>
          </p:cNvCxnSpPr>
          <p:nvPr/>
        </p:nvCxnSpPr>
        <p:spPr>
          <a:xfrm flipV="1">
            <a:off x="2911107" y="5207929"/>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31C61B1B-6C95-DB48-3F0B-58E73A553A4F}"/>
              </a:ext>
            </a:extLst>
          </p:cNvPr>
          <p:cNvCxnSpPr>
            <a:cxnSpLocks/>
          </p:cNvCxnSpPr>
          <p:nvPr/>
        </p:nvCxnSpPr>
        <p:spPr>
          <a:xfrm rot="5400000" flipV="1">
            <a:off x="2752560" y="3244911"/>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EDB09F3B-EA7E-FC83-EE05-E32C7288B1A0}"/>
              </a:ext>
            </a:extLst>
          </p:cNvPr>
          <p:cNvCxnSpPr>
            <a:cxnSpLocks/>
            <a:endCxn id="55" idx="2"/>
          </p:cNvCxnSpPr>
          <p:nvPr/>
        </p:nvCxnSpPr>
        <p:spPr>
          <a:xfrm rot="16200000" flipH="1">
            <a:off x="1833735" y="4530015"/>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9" name="图片 58">
            <a:extLst>
              <a:ext uri="{FF2B5EF4-FFF2-40B4-BE49-F238E27FC236}">
                <a16:creationId xmlns:a16="http://schemas.microsoft.com/office/drawing/2014/main" id="{7FE9D041-DB6D-ED5F-D8F1-8079161B0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48411" y="5106613"/>
            <a:ext cx="179413" cy="265518"/>
          </a:xfrm>
          <a:prstGeom prst="rect">
            <a:avLst/>
          </a:prstGeom>
        </p:spPr>
      </p:pic>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78C9381C-33D7-E0A3-0CD5-E835A3FB8FA6}"/>
                  </a:ext>
                </a:extLst>
              </p:cNvPr>
              <p:cNvSpPr txBox="1"/>
              <p:nvPr/>
            </p:nvSpPr>
            <p:spPr>
              <a:xfrm>
                <a:off x="1605805" y="3918799"/>
                <a:ext cx="6497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zh-CN" altLang="zh-CN" i="1"/>
                          </m:ctrlPr>
                        </m:sSupPr>
                        <m:e>
                          <m:r>
                            <a:rPr lang="en-US" altLang="zh-CN" i="1"/>
                            <m:t>𝐹</m:t>
                          </m:r>
                        </m:e>
                        <m:sup>
                          <m:r>
                            <a:rPr lang="en-US" altLang="zh-CN" i="1"/>
                            <m:t>𝑐𝑛𝑡</m:t>
                          </m:r>
                        </m:sup>
                      </m:sSup>
                    </m:oMath>
                  </m:oMathPara>
                </a14:m>
                <a:endParaRPr kumimoji="1" lang="zh-CN" altLang="en-US" dirty="0"/>
              </a:p>
            </p:txBody>
          </p:sp>
        </mc:Choice>
        <mc:Fallback>
          <p:sp>
            <p:nvSpPr>
              <p:cNvPr id="63" name="文本框 62">
                <a:extLst>
                  <a:ext uri="{FF2B5EF4-FFF2-40B4-BE49-F238E27FC236}">
                    <a16:creationId xmlns:a16="http://schemas.microsoft.com/office/drawing/2014/main" id="{78C9381C-33D7-E0A3-0CD5-E835A3FB8FA6}"/>
                  </a:ext>
                </a:extLst>
              </p:cNvPr>
              <p:cNvSpPr txBox="1">
                <a:spLocks noRot="1" noChangeAspect="1" noMove="1" noResize="1" noEditPoints="1" noAdjustHandles="1" noChangeArrowheads="1" noChangeShapeType="1" noTextEdit="1"/>
              </p:cNvSpPr>
              <p:nvPr/>
            </p:nvSpPr>
            <p:spPr>
              <a:xfrm>
                <a:off x="1605805" y="3918799"/>
                <a:ext cx="6497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a:extLst>
                  <a:ext uri="{FF2B5EF4-FFF2-40B4-BE49-F238E27FC236}">
                    <a16:creationId xmlns:a16="http://schemas.microsoft.com/office/drawing/2014/main" id="{74AEEF15-1D44-B87D-CDCB-123DB969AD5B}"/>
                  </a:ext>
                </a:extLst>
              </p:cNvPr>
              <p:cNvSpPr txBox="1"/>
              <p:nvPr/>
            </p:nvSpPr>
            <p:spPr>
              <a:xfrm>
                <a:off x="3377344" y="369460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p:sp>
            <p:nvSpPr>
              <p:cNvPr id="67" name="文本框 66">
                <a:extLst>
                  <a:ext uri="{FF2B5EF4-FFF2-40B4-BE49-F238E27FC236}">
                    <a16:creationId xmlns:a16="http://schemas.microsoft.com/office/drawing/2014/main" id="{74AEEF15-1D44-B87D-CDCB-123DB969AD5B}"/>
                  </a:ext>
                </a:extLst>
              </p:cNvPr>
              <p:cNvSpPr txBox="1">
                <a:spLocks noRot="1" noChangeAspect="1" noMove="1" noResize="1" noEditPoints="1" noAdjustHandles="1" noChangeArrowheads="1" noChangeShapeType="1" noTextEdit="1"/>
              </p:cNvSpPr>
              <p:nvPr/>
            </p:nvSpPr>
            <p:spPr>
              <a:xfrm>
                <a:off x="3377344" y="3694606"/>
                <a:ext cx="662940" cy="430887"/>
              </a:xfrm>
              <a:prstGeom prst="rect">
                <a:avLst/>
              </a:prstGeom>
              <a:blipFill>
                <a:blip r:embed="rId9"/>
                <a:stretch>
                  <a:fillRect b="-2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3748D66E-4D51-25CB-B480-58DB6EA7EE8D}"/>
                  </a:ext>
                </a:extLst>
              </p:cNvPr>
              <p:cNvSpPr txBox="1"/>
              <p:nvPr/>
            </p:nvSpPr>
            <p:spPr>
              <a:xfrm>
                <a:off x="3547351" y="496013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p:sp>
            <p:nvSpPr>
              <p:cNvPr id="81" name="文本框 80">
                <a:extLst>
                  <a:ext uri="{FF2B5EF4-FFF2-40B4-BE49-F238E27FC236}">
                    <a16:creationId xmlns:a16="http://schemas.microsoft.com/office/drawing/2014/main" id="{3748D66E-4D51-25CB-B480-58DB6EA7EE8D}"/>
                  </a:ext>
                </a:extLst>
              </p:cNvPr>
              <p:cNvSpPr txBox="1">
                <a:spLocks noRot="1" noChangeAspect="1" noMove="1" noResize="1" noEditPoints="1" noAdjustHandles="1" noChangeArrowheads="1" noChangeShapeType="1" noTextEdit="1"/>
              </p:cNvSpPr>
              <p:nvPr/>
            </p:nvSpPr>
            <p:spPr>
              <a:xfrm>
                <a:off x="3547351" y="4960130"/>
                <a:ext cx="285078" cy="430887"/>
              </a:xfrm>
              <a:prstGeom prst="rect">
                <a:avLst/>
              </a:prstGeom>
              <a:blipFill>
                <a:blip r:embed="rId10"/>
                <a:stretch>
                  <a:fillRect l="-13043" r="-8696"/>
                </a:stretch>
              </a:blipFill>
            </p:spPr>
            <p:txBody>
              <a:bodyPr/>
              <a:lstStyle/>
              <a:p>
                <a:r>
                  <a:rPr lang="zh-CN" altLang="en-US">
                    <a:noFill/>
                  </a:rPr>
                  <a:t> </a:t>
                </a:r>
              </a:p>
            </p:txBody>
          </p:sp>
        </mc:Fallback>
      </mc:AlternateContent>
      <p:cxnSp>
        <p:nvCxnSpPr>
          <p:cNvPr id="96" name="直线箭头连接符 95">
            <a:extLst>
              <a:ext uri="{FF2B5EF4-FFF2-40B4-BE49-F238E27FC236}">
                <a16:creationId xmlns:a16="http://schemas.microsoft.com/office/drawing/2014/main" id="{0D1E6D89-DC26-E50B-7595-192EFB23225E}"/>
              </a:ext>
            </a:extLst>
          </p:cNvPr>
          <p:cNvCxnSpPr>
            <a:cxnSpLocks/>
            <a:stCxn id="81" idx="0"/>
          </p:cNvCxnSpPr>
          <p:nvPr/>
        </p:nvCxnSpPr>
        <p:spPr>
          <a:xfrm flipV="1">
            <a:off x="3689890" y="4130490"/>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Google Shape;13750;p207">
            <a:extLst>
              <a:ext uri="{FF2B5EF4-FFF2-40B4-BE49-F238E27FC236}">
                <a16:creationId xmlns:a16="http://schemas.microsoft.com/office/drawing/2014/main" id="{2394E8CA-EC21-0D8C-87A3-4AA05530826B}"/>
              </a:ext>
            </a:extLst>
          </p:cNvPr>
          <p:cNvSpPr/>
          <p:nvPr/>
        </p:nvSpPr>
        <p:spPr>
          <a:xfrm>
            <a:off x="4441642" y="3218600"/>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直线箭头连接符 97">
            <a:extLst>
              <a:ext uri="{FF2B5EF4-FFF2-40B4-BE49-F238E27FC236}">
                <a16:creationId xmlns:a16="http://schemas.microsoft.com/office/drawing/2014/main" id="{EEC998B9-7D98-1AB5-042E-90B2B2D08FD6}"/>
              </a:ext>
            </a:extLst>
          </p:cNvPr>
          <p:cNvCxnSpPr>
            <a:cxnSpLocks/>
          </p:cNvCxnSpPr>
          <p:nvPr/>
        </p:nvCxnSpPr>
        <p:spPr>
          <a:xfrm flipV="1">
            <a:off x="3952785" y="3946480"/>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文本框 98">
                <a:extLst>
                  <a:ext uri="{FF2B5EF4-FFF2-40B4-BE49-F238E27FC236}">
                    <a16:creationId xmlns:a16="http://schemas.microsoft.com/office/drawing/2014/main" id="{2C47476B-52AD-8082-08AD-B763D308B72A}"/>
                  </a:ext>
                </a:extLst>
              </p:cNvPr>
              <p:cNvSpPr txBox="1"/>
              <p:nvPr/>
            </p:nvSpPr>
            <p:spPr>
              <a:xfrm>
                <a:off x="5613343" y="3733015"/>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p:sp>
            <p:nvSpPr>
              <p:cNvPr id="99" name="文本框 98">
                <a:extLst>
                  <a:ext uri="{FF2B5EF4-FFF2-40B4-BE49-F238E27FC236}">
                    <a16:creationId xmlns:a16="http://schemas.microsoft.com/office/drawing/2014/main" id="{2C47476B-52AD-8082-08AD-B763D308B72A}"/>
                  </a:ext>
                </a:extLst>
              </p:cNvPr>
              <p:cNvSpPr txBox="1">
                <a:spLocks noRot="1" noChangeAspect="1" noMove="1" noResize="1" noEditPoints="1" noAdjustHandles="1" noChangeArrowheads="1" noChangeShapeType="1" noTextEdit="1"/>
              </p:cNvSpPr>
              <p:nvPr/>
            </p:nvSpPr>
            <p:spPr>
              <a:xfrm>
                <a:off x="5613343" y="3733015"/>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100" name="直线箭头连接符 99">
            <a:extLst>
              <a:ext uri="{FF2B5EF4-FFF2-40B4-BE49-F238E27FC236}">
                <a16:creationId xmlns:a16="http://schemas.microsoft.com/office/drawing/2014/main" id="{C9E480CF-6E82-BD02-63D3-FE8DF1E572EF}"/>
              </a:ext>
            </a:extLst>
          </p:cNvPr>
          <p:cNvCxnSpPr>
            <a:cxnSpLocks/>
          </p:cNvCxnSpPr>
          <p:nvPr/>
        </p:nvCxnSpPr>
        <p:spPr>
          <a:xfrm>
            <a:off x="4775897" y="3950842"/>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Google Shape;13750;p207">
            <a:extLst>
              <a:ext uri="{FF2B5EF4-FFF2-40B4-BE49-F238E27FC236}">
                <a16:creationId xmlns:a16="http://schemas.microsoft.com/office/drawing/2014/main" id="{11429121-6DC3-9A03-4122-8AD3A9C9695F}"/>
              </a:ext>
            </a:extLst>
          </p:cNvPr>
          <p:cNvSpPr/>
          <p:nvPr/>
        </p:nvSpPr>
        <p:spPr>
          <a:xfrm>
            <a:off x="6584402" y="3218600"/>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直线箭头连接符 101">
            <a:extLst>
              <a:ext uri="{FF2B5EF4-FFF2-40B4-BE49-F238E27FC236}">
                <a16:creationId xmlns:a16="http://schemas.microsoft.com/office/drawing/2014/main" id="{18D7CFCD-59FB-2C4F-362A-D6DADB2FA0D7}"/>
              </a:ext>
            </a:extLst>
          </p:cNvPr>
          <p:cNvCxnSpPr>
            <a:cxnSpLocks/>
          </p:cNvCxnSpPr>
          <p:nvPr/>
        </p:nvCxnSpPr>
        <p:spPr>
          <a:xfrm>
            <a:off x="6097699" y="3961634"/>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文本框 102">
                <a:extLst>
                  <a:ext uri="{FF2B5EF4-FFF2-40B4-BE49-F238E27FC236}">
                    <a16:creationId xmlns:a16="http://schemas.microsoft.com/office/drawing/2014/main" id="{4603C032-CC8A-FC2B-06F1-86D0E44BB3CB}"/>
                  </a:ext>
                </a:extLst>
              </p:cNvPr>
              <p:cNvSpPr txBox="1"/>
              <p:nvPr/>
            </p:nvSpPr>
            <p:spPr>
              <a:xfrm>
                <a:off x="6469444" y="4670264"/>
                <a:ext cx="7186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p>
                            <m:sSupPr>
                              <m:ctrlPr>
                                <a:rPr lang="zh-CN" altLang="en-US" i="1"/>
                              </m:ctrlPr>
                            </m:sSupPr>
                            <m:e>
                              <m:r>
                                <a:rPr lang="en-US" altLang="zh-CN" i="1"/>
                                <m:t>𝐹</m:t>
                              </m:r>
                            </m:e>
                            <m:sup>
                              <m:r>
                                <a:rPr lang="en-US" altLang="zh-CN" i="1"/>
                                <m:t>𝑐𝑛𝑡</m:t>
                              </m:r>
                            </m:sup>
                          </m:sSup>
                        </m:e>
                        <m:sup>
                          <m:r>
                            <a:rPr kumimoji="1" lang="en-US" altLang="zh-CN" b="0" i="1" smtClean="0">
                              <a:latin typeface="Cambria Math" panose="02040503050406030204" pitchFamily="18" charset="0"/>
                            </a:rPr>
                            <m:t>′</m:t>
                          </m:r>
                        </m:sup>
                      </m:sSup>
                    </m:oMath>
                  </m:oMathPara>
                </a14:m>
                <a:endParaRPr kumimoji="1" lang="zh-CN" altLang="en-US" dirty="0"/>
              </a:p>
            </p:txBody>
          </p:sp>
        </mc:Choice>
        <mc:Fallback>
          <p:sp>
            <p:nvSpPr>
              <p:cNvPr id="103" name="文本框 102">
                <a:extLst>
                  <a:ext uri="{FF2B5EF4-FFF2-40B4-BE49-F238E27FC236}">
                    <a16:creationId xmlns:a16="http://schemas.microsoft.com/office/drawing/2014/main" id="{4603C032-CC8A-FC2B-06F1-86D0E44BB3CB}"/>
                  </a:ext>
                </a:extLst>
              </p:cNvPr>
              <p:cNvSpPr txBox="1">
                <a:spLocks noRot="1" noChangeAspect="1" noMove="1" noResize="1" noEditPoints="1" noAdjustHandles="1" noChangeArrowheads="1" noChangeShapeType="1" noTextEdit="1"/>
              </p:cNvSpPr>
              <p:nvPr/>
            </p:nvSpPr>
            <p:spPr>
              <a:xfrm>
                <a:off x="6469444" y="4670264"/>
                <a:ext cx="718658" cy="396262"/>
              </a:xfrm>
              <a:prstGeom prst="rect">
                <a:avLst/>
              </a:prstGeom>
              <a:blipFill>
                <a:blip r:embed="rId12"/>
                <a:stretch>
                  <a:fillRect/>
                </a:stretch>
              </a:blipFill>
            </p:spPr>
            <p:txBody>
              <a:bodyPr/>
              <a:lstStyle/>
              <a:p>
                <a:r>
                  <a:rPr lang="zh-CN" altLang="en-US">
                    <a:noFill/>
                  </a:rPr>
                  <a:t> </a:t>
                </a:r>
              </a:p>
            </p:txBody>
          </p:sp>
        </mc:Fallback>
      </mc:AlternateContent>
      <p:cxnSp>
        <p:nvCxnSpPr>
          <p:cNvPr id="104" name="肘形连接符 103">
            <a:extLst>
              <a:ext uri="{FF2B5EF4-FFF2-40B4-BE49-F238E27FC236}">
                <a16:creationId xmlns:a16="http://schemas.microsoft.com/office/drawing/2014/main" id="{0F2A7310-5114-4E21-20A3-F512D2359C94}"/>
              </a:ext>
            </a:extLst>
          </p:cNvPr>
          <p:cNvCxnSpPr>
            <a:cxnSpLocks/>
          </p:cNvCxnSpPr>
          <p:nvPr/>
        </p:nvCxnSpPr>
        <p:spPr>
          <a:xfrm flipH="1">
            <a:off x="7068757" y="1307450"/>
            <a:ext cx="1" cy="2767085"/>
          </a:xfrm>
          <a:prstGeom prst="bentConnector3">
            <a:avLst>
              <a:gd name="adj1" fmla="val -22860000000"/>
            </a:avLst>
          </a:prstGeom>
          <a:ln w="28575"/>
        </p:spPr>
        <p:style>
          <a:lnRef idx="1">
            <a:schemeClr val="dk1"/>
          </a:lnRef>
          <a:fillRef idx="0">
            <a:schemeClr val="dk1"/>
          </a:fillRef>
          <a:effectRef idx="0">
            <a:schemeClr val="dk1"/>
          </a:effectRef>
          <a:fontRef idx="minor">
            <a:schemeClr val="tx1"/>
          </a:fontRef>
        </p:style>
      </p:cxnSp>
      <p:sp>
        <p:nvSpPr>
          <p:cNvPr id="105" name="椭圆 104">
            <a:extLst>
              <a:ext uri="{FF2B5EF4-FFF2-40B4-BE49-F238E27FC236}">
                <a16:creationId xmlns:a16="http://schemas.microsoft.com/office/drawing/2014/main" id="{B82623E0-DA80-5E17-38CE-9EDB1D1809CF}"/>
              </a:ext>
            </a:extLst>
          </p:cNvPr>
          <p:cNvSpPr/>
          <p:nvPr/>
        </p:nvSpPr>
        <p:spPr>
          <a:xfrm>
            <a:off x="7081153" y="2526796"/>
            <a:ext cx="421675" cy="434881"/>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6" name="直线箭头连接符 105">
            <a:extLst>
              <a:ext uri="{FF2B5EF4-FFF2-40B4-BE49-F238E27FC236}">
                <a16:creationId xmlns:a16="http://schemas.microsoft.com/office/drawing/2014/main" id="{29F4EDAF-0333-3F37-F098-D592EA439972}"/>
              </a:ext>
            </a:extLst>
          </p:cNvPr>
          <p:cNvCxnSpPr>
            <a:stCxn id="105" idx="6"/>
          </p:cNvCxnSpPr>
          <p:nvPr/>
        </p:nvCxnSpPr>
        <p:spPr>
          <a:xfrm>
            <a:off x="7502828"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4F4ECF45-2965-33F2-7D53-93CD490B60B4}"/>
              </a:ext>
            </a:extLst>
          </p:cNvPr>
          <p:cNvSpPr txBox="1"/>
          <p:nvPr/>
        </p:nvSpPr>
        <p:spPr>
          <a:xfrm rot="10800000">
            <a:off x="7904345" y="1240080"/>
            <a:ext cx="454418" cy="2836233"/>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108" name="直线箭头连接符 107">
            <a:extLst>
              <a:ext uri="{FF2B5EF4-FFF2-40B4-BE49-F238E27FC236}">
                <a16:creationId xmlns:a16="http://schemas.microsoft.com/office/drawing/2014/main" id="{952EB229-18DC-E25E-1336-47E85B149975}"/>
              </a:ext>
            </a:extLst>
          </p:cNvPr>
          <p:cNvCxnSpPr/>
          <p:nvPr/>
        </p:nvCxnSpPr>
        <p:spPr>
          <a:xfrm>
            <a:off x="8358763"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9" name="文本框 108">
            <a:extLst>
              <a:ext uri="{FF2B5EF4-FFF2-40B4-BE49-F238E27FC236}">
                <a16:creationId xmlns:a16="http://schemas.microsoft.com/office/drawing/2014/main" id="{7FA59BE7-574D-1CA2-A9CD-6736845B9186}"/>
              </a:ext>
            </a:extLst>
          </p:cNvPr>
          <p:cNvSpPr txBox="1"/>
          <p:nvPr/>
        </p:nvSpPr>
        <p:spPr>
          <a:xfrm rot="10800000">
            <a:off x="8738685" y="1240080"/>
            <a:ext cx="454418" cy="2836233"/>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sp>
        <p:nvSpPr>
          <p:cNvPr id="110" name="文本框 109">
            <a:extLst>
              <a:ext uri="{FF2B5EF4-FFF2-40B4-BE49-F238E27FC236}">
                <a16:creationId xmlns:a16="http://schemas.microsoft.com/office/drawing/2014/main" id="{006B088F-D9AD-25B5-8842-F86CEA73DF88}"/>
              </a:ext>
            </a:extLst>
          </p:cNvPr>
          <p:cNvSpPr txBox="1"/>
          <p:nvPr/>
        </p:nvSpPr>
        <p:spPr>
          <a:xfrm>
            <a:off x="9202113" y="2481947"/>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111" name="圆角矩形 110">
            <a:extLst>
              <a:ext uri="{FF2B5EF4-FFF2-40B4-BE49-F238E27FC236}">
                <a16:creationId xmlns:a16="http://schemas.microsoft.com/office/drawing/2014/main" id="{05A2CAFD-307D-C6D0-A719-937DCDAEA817}"/>
              </a:ext>
            </a:extLst>
          </p:cNvPr>
          <p:cNvSpPr/>
          <p:nvPr/>
        </p:nvSpPr>
        <p:spPr>
          <a:xfrm>
            <a:off x="10000850" y="2397385"/>
            <a:ext cx="713101" cy="698924"/>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cxnSp>
        <p:nvCxnSpPr>
          <p:cNvPr id="112" name="直线箭头连接符 111">
            <a:extLst>
              <a:ext uri="{FF2B5EF4-FFF2-40B4-BE49-F238E27FC236}">
                <a16:creationId xmlns:a16="http://schemas.microsoft.com/office/drawing/2014/main" id="{64312CD4-2644-203C-4D45-167954688C7C}"/>
              </a:ext>
            </a:extLst>
          </p:cNvPr>
          <p:cNvCxnSpPr>
            <a:cxnSpLocks/>
            <a:endCxn id="111" idx="1"/>
          </p:cNvCxnSpPr>
          <p:nvPr/>
        </p:nvCxnSpPr>
        <p:spPr>
          <a:xfrm flipV="1">
            <a:off x="9202113" y="2746847"/>
            <a:ext cx="798737" cy="55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4" name="矩形 113">
            <a:extLst>
              <a:ext uri="{FF2B5EF4-FFF2-40B4-BE49-F238E27FC236}">
                <a16:creationId xmlns:a16="http://schemas.microsoft.com/office/drawing/2014/main" id="{F24C0312-FD68-2B85-1320-9F62EB145FD0}"/>
              </a:ext>
            </a:extLst>
          </p:cNvPr>
          <p:cNvSpPr/>
          <p:nvPr/>
        </p:nvSpPr>
        <p:spPr>
          <a:xfrm rot="16200000">
            <a:off x="3597536" y="-1664827"/>
            <a:ext cx="5014246" cy="9653154"/>
          </a:xfrm>
          <a:prstGeom prst="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488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389623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12" name="组合 111">
            <a:extLst>
              <a:ext uri="{FF2B5EF4-FFF2-40B4-BE49-F238E27FC236}">
                <a16:creationId xmlns:a16="http://schemas.microsoft.com/office/drawing/2014/main" id="{6116AAAC-6945-39FF-225F-82B38BF15305}"/>
              </a:ext>
            </a:extLst>
          </p:cNvPr>
          <p:cNvGrpSpPr/>
          <p:nvPr/>
        </p:nvGrpSpPr>
        <p:grpSpPr>
          <a:xfrm>
            <a:off x="7561967" y="673335"/>
            <a:ext cx="3269458" cy="2559041"/>
            <a:chOff x="7561967" y="673335"/>
            <a:chExt cx="3269458"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7" y="673335"/>
              <a:ext cx="3269458" cy="2559041"/>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生物标记物</a:t>
              </a: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78785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7206514" y="1907769"/>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右 23">
            <a:extLst>
              <a:ext uri="{FF2B5EF4-FFF2-40B4-BE49-F238E27FC236}">
                <a16:creationId xmlns:a16="http://schemas.microsoft.com/office/drawing/2014/main" id="{0FA6DBA3-6C37-100F-522F-F88E21E898B0}"/>
              </a:ext>
            </a:extLst>
          </p:cNvPr>
          <p:cNvSpPr/>
          <p:nvPr/>
        </p:nvSpPr>
        <p:spPr>
          <a:xfrm rot="5400000">
            <a:off x="5653729" y="4280199"/>
            <a:ext cx="710211" cy="174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21" name="表格 15">
            <a:extLst>
              <a:ext uri="{FF2B5EF4-FFF2-40B4-BE49-F238E27FC236}">
                <a16:creationId xmlns:a16="http://schemas.microsoft.com/office/drawing/2014/main" id="{9FB7E7CE-94BE-71ED-8069-413455879C47}"/>
              </a:ext>
            </a:extLst>
          </p:cNvPr>
          <p:cNvGraphicFramePr>
            <a:graphicFrameLocks noGrp="1"/>
          </p:cNvGraphicFramePr>
          <p:nvPr>
            <p:extLst>
              <p:ext uri="{D42A27DB-BD31-4B8C-83A1-F6EECF244321}">
                <p14:modId xmlns:p14="http://schemas.microsoft.com/office/powerpoint/2010/main" val="688258982"/>
              </p:ext>
            </p:extLst>
          </p:nvPr>
        </p:nvGraphicFramePr>
        <p:xfrm>
          <a:off x="9171670" y="508017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sp>
        <p:nvSpPr>
          <p:cNvPr id="27" name="文本框 26">
            <a:extLst>
              <a:ext uri="{FF2B5EF4-FFF2-40B4-BE49-F238E27FC236}">
                <a16:creationId xmlns:a16="http://schemas.microsoft.com/office/drawing/2014/main" id="{0EBB578A-568D-7339-D510-0B18D9DF271B}"/>
              </a:ext>
            </a:extLst>
          </p:cNvPr>
          <p:cNvSpPr txBox="1"/>
          <p:nvPr/>
        </p:nvSpPr>
        <p:spPr>
          <a:xfrm>
            <a:off x="6096000" y="4255020"/>
            <a:ext cx="543739"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cs typeface="Times New Roman" panose="02020603050405020304" pitchFamily="18" charset="0"/>
              </a:rPr>
              <a:t>蒸馏</a:t>
            </a:r>
          </a:p>
        </p:txBody>
      </p:sp>
      <p:grpSp>
        <p:nvGrpSpPr>
          <p:cNvPr id="111" name="组合 110">
            <a:extLst>
              <a:ext uri="{FF2B5EF4-FFF2-40B4-BE49-F238E27FC236}">
                <a16:creationId xmlns:a16="http://schemas.microsoft.com/office/drawing/2014/main" id="{635A90DB-07F2-B187-D231-B04614EA8D1A}"/>
              </a:ext>
            </a:extLst>
          </p:cNvPr>
          <p:cNvGrpSpPr/>
          <p:nvPr/>
        </p:nvGrpSpPr>
        <p:grpSpPr>
          <a:xfrm>
            <a:off x="5441611" y="4828904"/>
            <a:ext cx="1102584" cy="1225591"/>
            <a:chOff x="5441611" y="4828904"/>
            <a:chExt cx="1102584" cy="1225591"/>
          </a:xfrm>
        </p:grpSpPr>
        <p:sp>
          <p:nvSpPr>
            <p:cNvPr id="29" name="Google Shape;9898;p139">
              <a:extLst>
                <a:ext uri="{FF2B5EF4-FFF2-40B4-BE49-F238E27FC236}">
                  <a16:creationId xmlns:a16="http://schemas.microsoft.com/office/drawing/2014/main" id="{92BCD8BB-4A5D-934E-6873-DA23421F29EB}"/>
                </a:ext>
              </a:extLst>
            </p:cNvPr>
            <p:cNvSpPr/>
            <p:nvPr/>
          </p:nvSpPr>
          <p:spPr>
            <a:xfrm>
              <a:off x="5446837" y="523261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 name="Google Shape;9899;p139">
              <a:extLst>
                <a:ext uri="{FF2B5EF4-FFF2-40B4-BE49-F238E27FC236}">
                  <a16:creationId xmlns:a16="http://schemas.microsoft.com/office/drawing/2014/main" id="{9A01ED71-B591-E520-0E04-9EE8535FDC14}"/>
                </a:ext>
              </a:extLst>
            </p:cNvPr>
            <p:cNvSpPr/>
            <p:nvPr/>
          </p:nvSpPr>
          <p:spPr>
            <a:xfrm>
              <a:off x="5441611" y="548391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1" name="Google Shape;9900;p139">
              <a:extLst>
                <a:ext uri="{FF2B5EF4-FFF2-40B4-BE49-F238E27FC236}">
                  <a16:creationId xmlns:a16="http://schemas.microsoft.com/office/drawing/2014/main" id="{2E6D43D9-C217-7F11-82D8-3639B2EAFA5D}"/>
                </a:ext>
              </a:extLst>
            </p:cNvPr>
            <p:cNvSpPr/>
            <p:nvPr/>
          </p:nvSpPr>
          <p:spPr>
            <a:xfrm>
              <a:off x="5441611" y="4995705"/>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 name="Google Shape;9901;p139">
              <a:extLst>
                <a:ext uri="{FF2B5EF4-FFF2-40B4-BE49-F238E27FC236}">
                  <a16:creationId xmlns:a16="http://schemas.microsoft.com/office/drawing/2014/main" id="{786E8382-66E8-A104-E7D2-F64039A3624E}"/>
                </a:ext>
              </a:extLst>
            </p:cNvPr>
            <p:cNvSpPr/>
            <p:nvPr/>
          </p:nvSpPr>
          <p:spPr>
            <a:xfrm>
              <a:off x="5875356" y="5319597"/>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 name="Google Shape;9902;p139">
              <a:extLst>
                <a:ext uri="{FF2B5EF4-FFF2-40B4-BE49-F238E27FC236}">
                  <a16:creationId xmlns:a16="http://schemas.microsoft.com/office/drawing/2014/main" id="{109F8254-535E-A16A-AF08-D46D3EF3C455}"/>
                </a:ext>
              </a:extLst>
            </p:cNvPr>
            <p:cNvSpPr/>
            <p:nvPr/>
          </p:nvSpPr>
          <p:spPr>
            <a:xfrm>
              <a:off x="5876827" y="5571591"/>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4" name="Google Shape;9903;p139">
              <a:extLst>
                <a:ext uri="{FF2B5EF4-FFF2-40B4-BE49-F238E27FC236}">
                  <a16:creationId xmlns:a16="http://schemas.microsoft.com/office/drawing/2014/main" id="{24C01401-CB47-C12B-B4D3-B0332AE445E9}"/>
                </a:ext>
              </a:extLst>
            </p:cNvPr>
            <p:cNvSpPr/>
            <p:nvPr/>
          </p:nvSpPr>
          <p:spPr>
            <a:xfrm>
              <a:off x="5875356" y="506765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5" name="Google Shape;9904;p139">
              <a:extLst>
                <a:ext uri="{FF2B5EF4-FFF2-40B4-BE49-F238E27FC236}">
                  <a16:creationId xmlns:a16="http://schemas.microsoft.com/office/drawing/2014/main" id="{BEF9CFB3-621F-9489-AB5D-E3D35EACC1C3}"/>
                </a:ext>
              </a:extLst>
            </p:cNvPr>
            <p:cNvCxnSpPr>
              <a:stCxn id="31" idx="6"/>
              <a:endCxn id="32" idx="2"/>
            </p:cNvCxnSpPr>
            <p:nvPr/>
          </p:nvCxnSpPr>
          <p:spPr>
            <a:xfrm>
              <a:off x="5669317" y="5106905"/>
              <a:ext cx="206040" cy="323892"/>
            </a:xfrm>
            <a:prstGeom prst="straightConnector1">
              <a:avLst/>
            </a:prstGeom>
            <a:noFill/>
            <a:ln w="12700" cap="flat" cmpd="sng">
              <a:solidFill>
                <a:srgbClr val="595959"/>
              </a:solidFill>
              <a:prstDash val="solid"/>
              <a:round/>
              <a:headEnd type="none" w="med" len="med"/>
              <a:tailEnd type="none" w="med" len="med"/>
            </a:ln>
          </p:spPr>
        </p:cxnSp>
        <p:cxnSp>
          <p:nvCxnSpPr>
            <p:cNvPr id="36" name="Google Shape;9905;p139">
              <a:extLst>
                <a:ext uri="{FF2B5EF4-FFF2-40B4-BE49-F238E27FC236}">
                  <a16:creationId xmlns:a16="http://schemas.microsoft.com/office/drawing/2014/main" id="{EF4C0C7F-64A2-BCC6-AF76-71D02BA77663}"/>
                </a:ext>
              </a:extLst>
            </p:cNvPr>
            <p:cNvCxnSpPr>
              <a:stCxn id="31" idx="6"/>
              <a:endCxn id="34" idx="2"/>
            </p:cNvCxnSpPr>
            <p:nvPr/>
          </p:nvCxnSpPr>
          <p:spPr>
            <a:xfrm>
              <a:off x="5669317" y="5106905"/>
              <a:ext cx="206040" cy="71946"/>
            </a:xfrm>
            <a:prstGeom prst="straightConnector1">
              <a:avLst/>
            </a:prstGeom>
            <a:noFill/>
            <a:ln w="12700" cap="flat" cmpd="sng">
              <a:solidFill>
                <a:srgbClr val="595959"/>
              </a:solidFill>
              <a:prstDash val="solid"/>
              <a:round/>
              <a:headEnd type="none" w="med" len="med"/>
              <a:tailEnd type="none" w="med" len="med"/>
            </a:ln>
          </p:spPr>
        </p:cxnSp>
        <p:cxnSp>
          <p:nvCxnSpPr>
            <p:cNvPr id="37" name="Google Shape;9906;p139">
              <a:extLst>
                <a:ext uri="{FF2B5EF4-FFF2-40B4-BE49-F238E27FC236}">
                  <a16:creationId xmlns:a16="http://schemas.microsoft.com/office/drawing/2014/main" id="{20449953-64B9-F764-7D6C-057BA50E4EB3}"/>
                </a:ext>
              </a:extLst>
            </p:cNvPr>
            <p:cNvCxnSpPr>
              <a:stCxn id="31" idx="6"/>
              <a:endCxn id="33" idx="2"/>
            </p:cNvCxnSpPr>
            <p:nvPr/>
          </p:nvCxnSpPr>
          <p:spPr>
            <a:xfrm>
              <a:off x="5669317" y="5106905"/>
              <a:ext cx="207510" cy="575887"/>
            </a:xfrm>
            <a:prstGeom prst="straightConnector1">
              <a:avLst/>
            </a:prstGeom>
            <a:noFill/>
            <a:ln w="12700" cap="flat" cmpd="sng">
              <a:solidFill>
                <a:srgbClr val="595959"/>
              </a:solidFill>
              <a:prstDash val="solid"/>
              <a:round/>
              <a:headEnd type="none" w="med" len="med"/>
              <a:tailEnd type="none" w="med" len="med"/>
            </a:ln>
          </p:spPr>
        </p:cxnSp>
        <p:cxnSp>
          <p:nvCxnSpPr>
            <p:cNvPr id="38" name="Google Shape;9907;p139">
              <a:extLst>
                <a:ext uri="{FF2B5EF4-FFF2-40B4-BE49-F238E27FC236}">
                  <a16:creationId xmlns:a16="http://schemas.microsoft.com/office/drawing/2014/main" id="{5327C7A2-5FBE-460D-2FCF-B537AC452BC3}"/>
                </a:ext>
              </a:extLst>
            </p:cNvPr>
            <p:cNvCxnSpPr>
              <a:stCxn id="29" idx="6"/>
              <a:endCxn id="34" idx="2"/>
            </p:cNvCxnSpPr>
            <p:nvPr/>
          </p:nvCxnSpPr>
          <p:spPr>
            <a:xfrm flipV="1">
              <a:off x="5674543" y="5178850"/>
              <a:ext cx="200813" cy="164966"/>
            </a:xfrm>
            <a:prstGeom prst="straightConnector1">
              <a:avLst/>
            </a:prstGeom>
            <a:noFill/>
            <a:ln w="12700" cap="flat" cmpd="sng">
              <a:solidFill>
                <a:srgbClr val="595959"/>
              </a:solidFill>
              <a:prstDash val="solid"/>
              <a:round/>
              <a:headEnd type="none" w="med" len="med"/>
              <a:tailEnd type="none" w="med" len="med"/>
            </a:ln>
          </p:spPr>
        </p:cxnSp>
        <p:cxnSp>
          <p:nvCxnSpPr>
            <p:cNvPr id="39" name="Google Shape;9908;p139">
              <a:extLst>
                <a:ext uri="{FF2B5EF4-FFF2-40B4-BE49-F238E27FC236}">
                  <a16:creationId xmlns:a16="http://schemas.microsoft.com/office/drawing/2014/main" id="{AE6CA727-ED50-BE80-8FE2-7A498FC73E53}"/>
                </a:ext>
              </a:extLst>
            </p:cNvPr>
            <p:cNvCxnSpPr>
              <a:stCxn id="29" idx="6"/>
              <a:endCxn id="32" idx="2"/>
            </p:cNvCxnSpPr>
            <p:nvPr/>
          </p:nvCxnSpPr>
          <p:spPr>
            <a:xfrm>
              <a:off x="5674543" y="5343816"/>
              <a:ext cx="200813" cy="86981"/>
            </a:xfrm>
            <a:prstGeom prst="straightConnector1">
              <a:avLst/>
            </a:prstGeom>
            <a:noFill/>
            <a:ln w="12700" cap="flat" cmpd="sng">
              <a:solidFill>
                <a:srgbClr val="595959"/>
              </a:solidFill>
              <a:prstDash val="solid"/>
              <a:round/>
              <a:headEnd type="none" w="med" len="med"/>
              <a:tailEnd type="none" w="med" len="med"/>
            </a:ln>
          </p:spPr>
        </p:cxnSp>
        <p:cxnSp>
          <p:nvCxnSpPr>
            <p:cNvPr id="40" name="Google Shape;9909;p139">
              <a:extLst>
                <a:ext uri="{FF2B5EF4-FFF2-40B4-BE49-F238E27FC236}">
                  <a16:creationId xmlns:a16="http://schemas.microsoft.com/office/drawing/2014/main" id="{8D3DE404-E843-816B-3A99-661411D1FFDC}"/>
                </a:ext>
              </a:extLst>
            </p:cNvPr>
            <p:cNvCxnSpPr>
              <a:stCxn id="29" idx="6"/>
              <a:endCxn id="33" idx="2"/>
            </p:cNvCxnSpPr>
            <p:nvPr/>
          </p:nvCxnSpPr>
          <p:spPr>
            <a:xfrm>
              <a:off x="5674543" y="5343816"/>
              <a:ext cx="202284" cy="338975"/>
            </a:xfrm>
            <a:prstGeom prst="straightConnector1">
              <a:avLst/>
            </a:prstGeom>
            <a:noFill/>
            <a:ln w="12700" cap="flat" cmpd="sng">
              <a:solidFill>
                <a:srgbClr val="595959"/>
              </a:solidFill>
              <a:prstDash val="solid"/>
              <a:round/>
              <a:headEnd type="none" w="med" len="med"/>
              <a:tailEnd type="none" w="med" len="med"/>
            </a:ln>
          </p:spPr>
        </p:cxnSp>
        <p:cxnSp>
          <p:nvCxnSpPr>
            <p:cNvPr id="41" name="Google Shape;9910;p139">
              <a:extLst>
                <a:ext uri="{FF2B5EF4-FFF2-40B4-BE49-F238E27FC236}">
                  <a16:creationId xmlns:a16="http://schemas.microsoft.com/office/drawing/2014/main" id="{5CDA7E77-5B42-DD73-7E8B-FC0F20FAB1D8}"/>
                </a:ext>
              </a:extLst>
            </p:cNvPr>
            <p:cNvCxnSpPr>
              <a:stCxn id="30" idx="6"/>
              <a:endCxn id="34" idx="2"/>
            </p:cNvCxnSpPr>
            <p:nvPr/>
          </p:nvCxnSpPr>
          <p:spPr>
            <a:xfrm flipV="1">
              <a:off x="5669317" y="5178850"/>
              <a:ext cx="206040" cy="416260"/>
            </a:xfrm>
            <a:prstGeom prst="straightConnector1">
              <a:avLst/>
            </a:prstGeom>
            <a:noFill/>
            <a:ln w="12700" cap="flat" cmpd="sng">
              <a:solidFill>
                <a:srgbClr val="595959"/>
              </a:solidFill>
              <a:prstDash val="solid"/>
              <a:round/>
              <a:headEnd type="none" w="med" len="med"/>
              <a:tailEnd type="none" w="med" len="med"/>
            </a:ln>
          </p:spPr>
        </p:cxnSp>
        <p:cxnSp>
          <p:nvCxnSpPr>
            <p:cNvPr id="42" name="Google Shape;9911;p139">
              <a:extLst>
                <a:ext uri="{FF2B5EF4-FFF2-40B4-BE49-F238E27FC236}">
                  <a16:creationId xmlns:a16="http://schemas.microsoft.com/office/drawing/2014/main" id="{02F86834-6E28-2538-1E07-5AD2407C180D}"/>
                </a:ext>
              </a:extLst>
            </p:cNvPr>
            <p:cNvCxnSpPr>
              <a:stCxn id="30" idx="6"/>
              <a:endCxn id="32" idx="2"/>
            </p:cNvCxnSpPr>
            <p:nvPr/>
          </p:nvCxnSpPr>
          <p:spPr>
            <a:xfrm flipV="1">
              <a:off x="5669317" y="5430797"/>
              <a:ext cx="206040" cy="164312"/>
            </a:xfrm>
            <a:prstGeom prst="straightConnector1">
              <a:avLst/>
            </a:prstGeom>
            <a:noFill/>
            <a:ln w="12700" cap="flat" cmpd="sng">
              <a:solidFill>
                <a:srgbClr val="595959"/>
              </a:solidFill>
              <a:prstDash val="solid"/>
              <a:round/>
              <a:headEnd type="none" w="med" len="med"/>
              <a:tailEnd type="none" w="med" len="med"/>
            </a:ln>
          </p:spPr>
        </p:cxnSp>
        <p:cxnSp>
          <p:nvCxnSpPr>
            <p:cNvPr id="43" name="Google Shape;9912;p139">
              <a:extLst>
                <a:ext uri="{FF2B5EF4-FFF2-40B4-BE49-F238E27FC236}">
                  <a16:creationId xmlns:a16="http://schemas.microsoft.com/office/drawing/2014/main" id="{2EEFBFC9-8C42-E625-8A8F-C657548A4749}"/>
                </a:ext>
              </a:extLst>
            </p:cNvPr>
            <p:cNvCxnSpPr>
              <a:stCxn id="30" idx="6"/>
              <a:endCxn id="33" idx="2"/>
            </p:cNvCxnSpPr>
            <p:nvPr/>
          </p:nvCxnSpPr>
          <p:spPr>
            <a:xfrm>
              <a:off x="5669317" y="5595110"/>
              <a:ext cx="207510" cy="87682"/>
            </a:xfrm>
            <a:prstGeom prst="straightConnector1">
              <a:avLst/>
            </a:prstGeom>
            <a:noFill/>
            <a:ln w="12700" cap="flat" cmpd="sng">
              <a:solidFill>
                <a:srgbClr val="595959"/>
              </a:solidFill>
              <a:prstDash val="solid"/>
              <a:round/>
              <a:headEnd type="none" w="med" len="med"/>
              <a:tailEnd type="none" w="med" len="med"/>
            </a:ln>
          </p:spPr>
        </p:cxnSp>
        <p:sp>
          <p:nvSpPr>
            <p:cNvPr id="44" name="Google Shape;9922;p139">
              <a:extLst>
                <a:ext uri="{FF2B5EF4-FFF2-40B4-BE49-F238E27FC236}">
                  <a16:creationId xmlns:a16="http://schemas.microsoft.com/office/drawing/2014/main" id="{01E3D448-8C01-DFB3-2FFE-D4A51016DBB1}"/>
                </a:ext>
              </a:extLst>
            </p:cNvPr>
            <p:cNvSpPr/>
            <p:nvPr/>
          </p:nvSpPr>
          <p:spPr>
            <a:xfrm>
              <a:off x="5875356" y="482890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5" name="Google Shape;9923;p139">
              <a:extLst>
                <a:ext uri="{FF2B5EF4-FFF2-40B4-BE49-F238E27FC236}">
                  <a16:creationId xmlns:a16="http://schemas.microsoft.com/office/drawing/2014/main" id="{B2F35DB9-AACD-828A-01FC-AAF25AE7B109}"/>
                </a:ext>
              </a:extLst>
            </p:cNvPr>
            <p:cNvCxnSpPr>
              <a:stCxn id="31" idx="6"/>
              <a:endCxn id="44" idx="2"/>
            </p:cNvCxnSpPr>
            <p:nvPr/>
          </p:nvCxnSpPr>
          <p:spPr>
            <a:xfrm flipV="1">
              <a:off x="5669317" y="4940104"/>
              <a:ext cx="206040" cy="166801"/>
            </a:xfrm>
            <a:prstGeom prst="straightConnector1">
              <a:avLst/>
            </a:prstGeom>
            <a:noFill/>
            <a:ln w="12700" cap="flat" cmpd="sng">
              <a:solidFill>
                <a:srgbClr val="595959"/>
              </a:solidFill>
              <a:prstDash val="solid"/>
              <a:round/>
              <a:headEnd type="none" w="med" len="med"/>
              <a:tailEnd type="none" w="med" len="med"/>
            </a:ln>
          </p:spPr>
        </p:cxnSp>
        <p:cxnSp>
          <p:nvCxnSpPr>
            <p:cNvPr id="46" name="Google Shape;9924;p139">
              <a:extLst>
                <a:ext uri="{FF2B5EF4-FFF2-40B4-BE49-F238E27FC236}">
                  <a16:creationId xmlns:a16="http://schemas.microsoft.com/office/drawing/2014/main" id="{550AC5C8-5E32-66D2-C544-3C378243A333}"/>
                </a:ext>
              </a:extLst>
            </p:cNvPr>
            <p:cNvCxnSpPr>
              <a:stCxn id="29" idx="6"/>
              <a:endCxn id="44" idx="2"/>
            </p:cNvCxnSpPr>
            <p:nvPr/>
          </p:nvCxnSpPr>
          <p:spPr>
            <a:xfrm flipV="1">
              <a:off x="5674543" y="4940104"/>
              <a:ext cx="200813" cy="403712"/>
            </a:xfrm>
            <a:prstGeom prst="straightConnector1">
              <a:avLst/>
            </a:prstGeom>
            <a:noFill/>
            <a:ln w="12700" cap="flat" cmpd="sng">
              <a:solidFill>
                <a:srgbClr val="595959"/>
              </a:solidFill>
              <a:prstDash val="solid"/>
              <a:round/>
              <a:headEnd type="none" w="med" len="med"/>
              <a:tailEnd type="none" w="med" len="med"/>
            </a:ln>
          </p:spPr>
        </p:cxnSp>
        <p:cxnSp>
          <p:nvCxnSpPr>
            <p:cNvPr id="47" name="Google Shape;9925;p139">
              <a:extLst>
                <a:ext uri="{FF2B5EF4-FFF2-40B4-BE49-F238E27FC236}">
                  <a16:creationId xmlns:a16="http://schemas.microsoft.com/office/drawing/2014/main" id="{A5672705-8EBD-CFBC-22EA-1611C975040B}"/>
                </a:ext>
              </a:extLst>
            </p:cNvPr>
            <p:cNvCxnSpPr>
              <a:stCxn id="30" idx="6"/>
              <a:endCxn id="44" idx="2"/>
            </p:cNvCxnSpPr>
            <p:nvPr/>
          </p:nvCxnSpPr>
          <p:spPr>
            <a:xfrm flipV="1">
              <a:off x="5669317" y="4940104"/>
              <a:ext cx="206040" cy="655006"/>
            </a:xfrm>
            <a:prstGeom prst="straightConnector1">
              <a:avLst/>
            </a:prstGeom>
            <a:noFill/>
            <a:ln w="12700" cap="flat" cmpd="sng">
              <a:solidFill>
                <a:srgbClr val="595959"/>
              </a:solidFill>
              <a:prstDash val="solid"/>
              <a:round/>
              <a:headEnd type="none" w="med" len="med"/>
              <a:tailEnd type="none" w="med" len="med"/>
            </a:ln>
          </p:spPr>
        </p:cxnSp>
        <p:sp>
          <p:nvSpPr>
            <p:cNvPr id="48" name="Google Shape;9928;p139">
              <a:extLst>
                <a:ext uri="{FF2B5EF4-FFF2-40B4-BE49-F238E27FC236}">
                  <a16:creationId xmlns:a16="http://schemas.microsoft.com/office/drawing/2014/main" id="{2E4DD568-D2B0-051F-4FC8-82ABC6CD430A}"/>
                </a:ext>
              </a:extLst>
            </p:cNvPr>
            <p:cNvSpPr/>
            <p:nvPr/>
          </p:nvSpPr>
          <p:spPr>
            <a:xfrm>
              <a:off x="5875356" y="583209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 name="Google Shape;9930;p139">
              <a:extLst>
                <a:ext uri="{FF2B5EF4-FFF2-40B4-BE49-F238E27FC236}">
                  <a16:creationId xmlns:a16="http://schemas.microsoft.com/office/drawing/2014/main" id="{7285D098-0483-C8CB-614F-717BD9A90049}"/>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0" name="Google Shape;9931;p139">
              <a:extLst>
                <a:ext uri="{FF2B5EF4-FFF2-40B4-BE49-F238E27FC236}">
                  <a16:creationId xmlns:a16="http://schemas.microsoft.com/office/drawing/2014/main" id="{2AA69131-C431-90CE-5026-274F8BE71B76}"/>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1" name="Google Shape;9932;p139">
              <a:extLst>
                <a:ext uri="{FF2B5EF4-FFF2-40B4-BE49-F238E27FC236}">
                  <a16:creationId xmlns:a16="http://schemas.microsoft.com/office/drawing/2014/main" id="{F450FAC7-9B50-4E48-88D5-1D4985A975DC}"/>
                </a:ext>
              </a:extLst>
            </p:cNvPr>
            <p:cNvCxnSpPr>
              <a:stCxn id="31" idx="6"/>
              <a:endCxn id="48" idx="2"/>
            </p:cNvCxnSpPr>
            <p:nvPr/>
          </p:nvCxnSpPr>
          <p:spPr>
            <a:xfrm>
              <a:off x="5669317" y="5106905"/>
              <a:ext cx="206040" cy="836390"/>
            </a:xfrm>
            <a:prstGeom prst="straightConnector1">
              <a:avLst/>
            </a:prstGeom>
            <a:noFill/>
            <a:ln w="12700" cap="flat" cmpd="sng">
              <a:solidFill>
                <a:srgbClr val="595959"/>
              </a:solidFill>
              <a:prstDash val="solid"/>
              <a:round/>
              <a:headEnd type="none" w="med" len="med"/>
              <a:tailEnd type="none" w="med" len="med"/>
            </a:ln>
          </p:spPr>
        </p:cxnSp>
        <p:sp>
          <p:nvSpPr>
            <p:cNvPr id="52" name="Google Shape;9948;p139">
              <a:extLst>
                <a:ext uri="{FF2B5EF4-FFF2-40B4-BE49-F238E27FC236}">
                  <a16:creationId xmlns:a16="http://schemas.microsoft.com/office/drawing/2014/main" id="{48BA1A87-5C55-99CE-0908-79871A03F361}"/>
                </a:ext>
              </a:extLst>
            </p:cNvPr>
            <p:cNvSpPr/>
            <p:nvPr/>
          </p:nvSpPr>
          <p:spPr>
            <a:xfrm>
              <a:off x="5441611" y="573118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3" name="Google Shape;9953;p139">
              <a:extLst>
                <a:ext uri="{FF2B5EF4-FFF2-40B4-BE49-F238E27FC236}">
                  <a16:creationId xmlns:a16="http://schemas.microsoft.com/office/drawing/2014/main" id="{A5C446E2-7DF8-F0C2-F47F-4FF9B7B693CB}"/>
                </a:ext>
              </a:extLst>
            </p:cNvPr>
            <p:cNvCxnSpPr>
              <a:stCxn id="52" idx="6"/>
              <a:endCxn id="44" idx="2"/>
            </p:cNvCxnSpPr>
            <p:nvPr/>
          </p:nvCxnSpPr>
          <p:spPr>
            <a:xfrm flipV="1">
              <a:off x="5669317" y="4940104"/>
              <a:ext cx="206040" cy="902282"/>
            </a:xfrm>
            <a:prstGeom prst="straightConnector1">
              <a:avLst/>
            </a:prstGeom>
            <a:noFill/>
            <a:ln w="12700" cap="flat" cmpd="sng">
              <a:solidFill>
                <a:srgbClr val="595959"/>
              </a:solidFill>
              <a:prstDash val="solid"/>
              <a:round/>
              <a:headEnd type="none" w="med" len="med"/>
              <a:tailEnd type="none" w="med" len="med"/>
            </a:ln>
          </p:spPr>
        </p:cxnSp>
        <p:cxnSp>
          <p:nvCxnSpPr>
            <p:cNvPr id="54" name="Google Shape;9953;p139">
              <a:extLst>
                <a:ext uri="{FF2B5EF4-FFF2-40B4-BE49-F238E27FC236}">
                  <a16:creationId xmlns:a16="http://schemas.microsoft.com/office/drawing/2014/main" id="{3880985D-6CBD-F92B-C5A9-4F9968599FBA}"/>
                </a:ext>
              </a:extLst>
            </p:cNvPr>
            <p:cNvCxnSpPr>
              <a:stCxn id="52" idx="6"/>
              <a:endCxn id="34" idx="2"/>
            </p:cNvCxnSpPr>
            <p:nvPr/>
          </p:nvCxnSpPr>
          <p:spPr>
            <a:xfrm flipV="1">
              <a:off x="5669317" y="5178850"/>
              <a:ext cx="206040" cy="663536"/>
            </a:xfrm>
            <a:prstGeom prst="straightConnector1">
              <a:avLst/>
            </a:prstGeom>
            <a:noFill/>
            <a:ln w="12700" cap="flat" cmpd="sng">
              <a:solidFill>
                <a:srgbClr val="595959"/>
              </a:solidFill>
              <a:prstDash val="solid"/>
              <a:round/>
              <a:headEnd type="none" w="med" len="med"/>
              <a:tailEnd type="none" w="med" len="med"/>
            </a:ln>
          </p:spPr>
        </p:cxnSp>
        <p:cxnSp>
          <p:nvCxnSpPr>
            <p:cNvPr id="55" name="Google Shape;9953;p139">
              <a:extLst>
                <a:ext uri="{FF2B5EF4-FFF2-40B4-BE49-F238E27FC236}">
                  <a16:creationId xmlns:a16="http://schemas.microsoft.com/office/drawing/2014/main" id="{74A57CBD-B200-9969-CE29-BC85E7D40CF6}"/>
                </a:ext>
              </a:extLst>
            </p:cNvPr>
            <p:cNvCxnSpPr>
              <a:stCxn id="52" idx="6"/>
              <a:endCxn id="32" idx="2"/>
            </p:cNvCxnSpPr>
            <p:nvPr/>
          </p:nvCxnSpPr>
          <p:spPr>
            <a:xfrm flipV="1">
              <a:off x="5669317" y="5430797"/>
              <a:ext cx="206040" cy="411589"/>
            </a:xfrm>
            <a:prstGeom prst="straightConnector1">
              <a:avLst/>
            </a:prstGeom>
            <a:noFill/>
            <a:ln w="12700" cap="flat" cmpd="sng">
              <a:solidFill>
                <a:srgbClr val="595959"/>
              </a:solidFill>
              <a:prstDash val="solid"/>
              <a:round/>
              <a:headEnd type="none" w="med" len="med"/>
              <a:tailEnd type="none" w="med" len="med"/>
            </a:ln>
          </p:spPr>
        </p:cxnSp>
        <p:cxnSp>
          <p:nvCxnSpPr>
            <p:cNvPr id="56" name="Google Shape;9953;p139">
              <a:extLst>
                <a:ext uri="{FF2B5EF4-FFF2-40B4-BE49-F238E27FC236}">
                  <a16:creationId xmlns:a16="http://schemas.microsoft.com/office/drawing/2014/main" id="{C7E5BD0D-5F26-5E9B-936F-321BAE256CAC}"/>
                </a:ext>
              </a:extLst>
            </p:cNvPr>
            <p:cNvCxnSpPr>
              <a:stCxn id="52" idx="6"/>
              <a:endCxn id="48" idx="2"/>
            </p:cNvCxnSpPr>
            <p:nvPr/>
          </p:nvCxnSpPr>
          <p:spPr>
            <a:xfrm>
              <a:off x="5669317" y="5842386"/>
              <a:ext cx="206040" cy="100908"/>
            </a:xfrm>
            <a:prstGeom prst="straightConnector1">
              <a:avLst/>
            </a:prstGeom>
            <a:noFill/>
            <a:ln w="12700" cap="flat" cmpd="sng">
              <a:solidFill>
                <a:srgbClr val="595959"/>
              </a:solidFill>
              <a:prstDash val="solid"/>
              <a:round/>
              <a:headEnd type="none" w="med" len="med"/>
              <a:tailEnd type="none" w="med" len="med"/>
            </a:ln>
          </p:spPr>
        </p:cxnSp>
        <p:cxnSp>
          <p:nvCxnSpPr>
            <p:cNvPr id="57" name="Google Shape;9953;p139">
              <a:extLst>
                <a:ext uri="{FF2B5EF4-FFF2-40B4-BE49-F238E27FC236}">
                  <a16:creationId xmlns:a16="http://schemas.microsoft.com/office/drawing/2014/main" id="{437F64F8-CE9A-C6FB-B86D-75F45B035492}"/>
                </a:ext>
              </a:extLst>
            </p:cNvPr>
            <p:cNvCxnSpPr>
              <a:stCxn id="52" idx="6"/>
              <a:endCxn id="33" idx="2"/>
            </p:cNvCxnSpPr>
            <p:nvPr/>
          </p:nvCxnSpPr>
          <p:spPr>
            <a:xfrm flipV="1">
              <a:off x="5669317" y="5682792"/>
              <a:ext cx="207510" cy="159594"/>
            </a:xfrm>
            <a:prstGeom prst="straightConnector1">
              <a:avLst/>
            </a:prstGeom>
            <a:noFill/>
            <a:ln w="12700" cap="flat" cmpd="sng">
              <a:solidFill>
                <a:srgbClr val="595959"/>
              </a:solidFill>
              <a:prstDash val="solid"/>
              <a:round/>
              <a:headEnd type="none" w="med" len="med"/>
              <a:tailEnd type="none" w="med" len="med"/>
            </a:ln>
          </p:spPr>
        </p:cxnSp>
        <p:pic>
          <p:nvPicPr>
            <p:cNvPr id="58" name="图片 57">
              <a:extLst>
                <a:ext uri="{FF2B5EF4-FFF2-40B4-BE49-F238E27FC236}">
                  <a16:creationId xmlns:a16="http://schemas.microsoft.com/office/drawing/2014/main" id="{20CB8BE7-2955-39A0-9B5D-E7A26A3C5366}"/>
                </a:ext>
              </a:extLst>
            </p:cNvPr>
            <p:cNvPicPr>
              <a:picLocks noChangeAspect="1"/>
            </p:cNvPicPr>
            <p:nvPr/>
          </p:nvPicPr>
          <p:blipFill>
            <a:blip r:embed="rId8"/>
            <a:stretch>
              <a:fillRect/>
            </a:stretch>
          </p:blipFill>
          <p:spPr>
            <a:xfrm>
              <a:off x="6303875" y="4967373"/>
              <a:ext cx="240320" cy="966648"/>
            </a:xfrm>
            <a:prstGeom prst="rect">
              <a:avLst/>
            </a:prstGeom>
          </p:spPr>
        </p:pic>
        <p:grpSp>
          <p:nvGrpSpPr>
            <p:cNvPr id="59" name="组合 58">
              <a:extLst>
                <a:ext uri="{FF2B5EF4-FFF2-40B4-BE49-F238E27FC236}">
                  <a16:creationId xmlns:a16="http://schemas.microsoft.com/office/drawing/2014/main" id="{E6C1EC10-6CDD-BC0E-66E4-17DF48B2268F}"/>
                </a:ext>
              </a:extLst>
            </p:cNvPr>
            <p:cNvGrpSpPr/>
            <p:nvPr/>
          </p:nvGrpSpPr>
          <p:grpSpPr>
            <a:xfrm rot="10800000">
              <a:off x="6102799" y="4952029"/>
              <a:ext cx="207510" cy="1003190"/>
              <a:chOff x="6054232" y="1611737"/>
              <a:chExt cx="473779" cy="2246084"/>
            </a:xfrm>
          </p:grpSpPr>
          <p:cxnSp>
            <p:nvCxnSpPr>
              <p:cNvPr id="60" name="Google Shape;9904;p139">
                <a:extLst>
                  <a:ext uri="{FF2B5EF4-FFF2-40B4-BE49-F238E27FC236}">
                    <a16:creationId xmlns:a16="http://schemas.microsoft.com/office/drawing/2014/main" id="{BA2AA90B-03B2-74EA-BD5F-974B6C6F5B20}"/>
                  </a:ext>
                </a:extLst>
              </p:cNvPr>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61" name="Google Shape;9905;p139">
                <a:extLst>
                  <a:ext uri="{FF2B5EF4-FFF2-40B4-BE49-F238E27FC236}">
                    <a16:creationId xmlns:a16="http://schemas.microsoft.com/office/drawing/2014/main" id="{C7FFACFB-CCE1-7FB9-D82F-1BF215178A5A}"/>
                  </a:ext>
                </a:extLst>
              </p:cNvPr>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64" name="Google Shape;9906;p139">
                <a:extLst>
                  <a:ext uri="{FF2B5EF4-FFF2-40B4-BE49-F238E27FC236}">
                    <a16:creationId xmlns:a16="http://schemas.microsoft.com/office/drawing/2014/main" id="{56BD38AC-A932-8C9F-A10B-2EDC35124D5D}"/>
                  </a:ext>
                </a:extLst>
              </p:cNvPr>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66" name="Google Shape;9907;p139">
                <a:extLst>
                  <a:ext uri="{FF2B5EF4-FFF2-40B4-BE49-F238E27FC236}">
                    <a16:creationId xmlns:a16="http://schemas.microsoft.com/office/drawing/2014/main" id="{4713F506-2441-CDB4-9819-649EFEFFCAF1}"/>
                  </a:ext>
                </a:extLst>
              </p:cNvPr>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67" name="Google Shape;9908;p139">
                <a:extLst>
                  <a:ext uri="{FF2B5EF4-FFF2-40B4-BE49-F238E27FC236}">
                    <a16:creationId xmlns:a16="http://schemas.microsoft.com/office/drawing/2014/main" id="{6C8FDFD2-39CB-739B-5DA2-AB404FA634C6}"/>
                  </a:ext>
                </a:extLst>
              </p:cNvPr>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68" name="Google Shape;9909;p139">
                <a:extLst>
                  <a:ext uri="{FF2B5EF4-FFF2-40B4-BE49-F238E27FC236}">
                    <a16:creationId xmlns:a16="http://schemas.microsoft.com/office/drawing/2014/main" id="{E8DDBB4C-C23D-E0E2-46D0-806A70039510}"/>
                  </a:ext>
                </a:extLst>
              </p:cNvPr>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69" name="Google Shape;9910;p139">
                <a:extLst>
                  <a:ext uri="{FF2B5EF4-FFF2-40B4-BE49-F238E27FC236}">
                    <a16:creationId xmlns:a16="http://schemas.microsoft.com/office/drawing/2014/main" id="{03501688-F942-A4E3-5A52-7D1AB590C0D0}"/>
                  </a:ext>
                </a:extLst>
              </p:cNvPr>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73" name="Google Shape;9911;p139">
                <a:extLst>
                  <a:ext uri="{FF2B5EF4-FFF2-40B4-BE49-F238E27FC236}">
                    <a16:creationId xmlns:a16="http://schemas.microsoft.com/office/drawing/2014/main" id="{DFD976D6-0279-47D2-B950-DCFB4F349479}"/>
                  </a:ext>
                </a:extLst>
              </p:cNvPr>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78" name="Google Shape;9912;p139">
                <a:extLst>
                  <a:ext uri="{FF2B5EF4-FFF2-40B4-BE49-F238E27FC236}">
                    <a16:creationId xmlns:a16="http://schemas.microsoft.com/office/drawing/2014/main" id="{BF4900C9-9D43-CA0B-2292-86B594AE7FE8}"/>
                  </a:ext>
                </a:extLst>
              </p:cNvPr>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79" name="Google Shape;9923;p139">
                <a:extLst>
                  <a:ext uri="{FF2B5EF4-FFF2-40B4-BE49-F238E27FC236}">
                    <a16:creationId xmlns:a16="http://schemas.microsoft.com/office/drawing/2014/main" id="{786A7F1F-E405-61DB-4B87-C6100DC80E90}"/>
                  </a:ext>
                </a:extLst>
              </p:cNvPr>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80" name="Google Shape;9924;p139">
                <a:extLst>
                  <a:ext uri="{FF2B5EF4-FFF2-40B4-BE49-F238E27FC236}">
                    <a16:creationId xmlns:a16="http://schemas.microsoft.com/office/drawing/2014/main" id="{31FD5E09-C32C-44C1-EFDB-DB6C76E11B35}"/>
                  </a:ext>
                </a:extLst>
              </p:cNvPr>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81" name="Google Shape;9925;p139">
                <a:extLst>
                  <a:ext uri="{FF2B5EF4-FFF2-40B4-BE49-F238E27FC236}">
                    <a16:creationId xmlns:a16="http://schemas.microsoft.com/office/drawing/2014/main" id="{D4E0AFAB-98CB-2994-E45C-E9A2E9BC2785}"/>
                  </a:ext>
                </a:extLst>
              </p:cNvPr>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84" name="Google Shape;9930;p139">
                <a:extLst>
                  <a:ext uri="{FF2B5EF4-FFF2-40B4-BE49-F238E27FC236}">
                    <a16:creationId xmlns:a16="http://schemas.microsoft.com/office/drawing/2014/main" id="{F0747317-5278-C4F2-7E61-ABB73E72B2B1}"/>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5" name="Google Shape;9931;p139">
                <a:extLst>
                  <a:ext uri="{FF2B5EF4-FFF2-40B4-BE49-F238E27FC236}">
                    <a16:creationId xmlns:a16="http://schemas.microsoft.com/office/drawing/2014/main" id="{D6C75C62-6698-3DDE-1CCE-6FAFB8AF57C4}"/>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6" name="Google Shape;9932;p139">
                <a:extLst>
                  <a:ext uri="{FF2B5EF4-FFF2-40B4-BE49-F238E27FC236}">
                    <a16:creationId xmlns:a16="http://schemas.microsoft.com/office/drawing/2014/main" id="{3224F81A-916D-8DAA-BFB3-7BA2AE718042}"/>
                  </a:ext>
                </a:extLst>
              </p:cNvPr>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a:extLst>
                  <a:ext uri="{FF2B5EF4-FFF2-40B4-BE49-F238E27FC236}">
                    <a16:creationId xmlns:a16="http://schemas.microsoft.com/office/drawing/2014/main" id="{5533B31E-7909-B520-3141-7C5D2025912D}"/>
                  </a:ext>
                </a:extLst>
              </p:cNvPr>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90" name="Google Shape;9953;p139">
                <a:extLst>
                  <a:ext uri="{FF2B5EF4-FFF2-40B4-BE49-F238E27FC236}">
                    <a16:creationId xmlns:a16="http://schemas.microsoft.com/office/drawing/2014/main" id="{25627833-7469-EA2B-0990-F27D08DCCB00}"/>
                  </a:ext>
                </a:extLst>
              </p:cNvPr>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91" name="Google Shape;9953;p139">
                <a:extLst>
                  <a:ext uri="{FF2B5EF4-FFF2-40B4-BE49-F238E27FC236}">
                    <a16:creationId xmlns:a16="http://schemas.microsoft.com/office/drawing/2014/main" id="{F56D4823-792C-2529-AFC6-DEA6435E1E8A}"/>
                  </a:ext>
                </a:extLst>
              </p:cNvPr>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96" name="Google Shape;9953;p139">
                <a:extLst>
                  <a:ext uri="{FF2B5EF4-FFF2-40B4-BE49-F238E27FC236}">
                    <a16:creationId xmlns:a16="http://schemas.microsoft.com/office/drawing/2014/main" id="{ECDFA58E-6596-5ABB-7B8F-052F1832231F}"/>
                  </a:ext>
                </a:extLst>
              </p:cNvPr>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7" name="Google Shape;9953;p139">
                <a:extLst>
                  <a:ext uri="{FF2B5EF4-FFF2-40B4-BE49-F238E27FC236}">
                    <a16:creationId xmlns:a16="http://schemas.microsoft.com/office/drawing/2014/main" id="{E43CF5BF-1BC6-CAE2-E5BF-ACC6DFE8FC1E}"/>
                  </a:ext>
                </a:extLst>
              </p:cNvPr>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sp>
        <p:nvSpPr>
          <p:cNvPr id="98" name="文本框 97">
            <a:extLst>
              <a:ext uri="{FF2B5EF4-FFF2-40B4-BE49-F238E27FC236}">
                <a16:creationId xmlns:a16="http://schemas.microsoft.com/office/drawing/2014/main" id="{39BA6178-9E79-8677-2686-91F5CEFCA5F0}"/>
              </a:ext>
            </a:extLst>
          </p:cNvPr>
          <p:cNvSpPr txBox="1"/>
          <p:nvPr/>
        </p:nvSpPr>
        <p:spPr>
          <a:xfrm>
            <a:off x="7008147" y="3586362"/>
            <a:ext cx="113685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教师模型</a:t>
            </a:r>
          </a:p>
        </p:txBody>
      </p:sp>
      <p:sp>
        <p:nvSpPr>
          <p:cNvPr id="99" name="矩形: 圆角 100">
            <a:extLst>
              <a:ext uri="{FF2B5EF4-FFF2-40B4-BE49-F238E27FC236}">
                <a16:creationId xmlns:a16="http://schemas.microsoft.com/office/drawing/2014/main" id="{F58B2810-7C19-D4B8-0B08-D07F2344FBEB}"/>
              </a:ext>
            </a:extLst>
          </p:cNvPr>
          <p:cNvSpPr/>
          <p:nvPr/>
        </p:nvSpPr>
        <p:spPr>
          <a:xfrm>
            <a:off x="4518188" y="4767956"/>
            <a:ext cx="3202017" cy="1286539"/>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5D7D6E3B-3C1B-C228-82CB-2BD7CE03B880}"/>
              </a:ext>
            </a:extLst>
          </p:cNvPr>
          <p:cNvSpPr txBox="1"/>
          <p:nvPr/>
        </p:nvSpPr>
        <p:spPr>
          <a:xfrm>
            <a:off x="6583355" y="5510618"/>
            <a:ext cx="1107996"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学生模型</a:t>
            </a:r>
          </a:p>
        </p:txBody>
      </p:sp>
      <p:cxnSp>
        <p:nvCxnSpPr>
          <p:cNvPr id="104" name="直线箭头连接符 103">
            <a:extLst>
              <a:ext uri="{FF2B5EF4-FFF2-40B4-BE49-F238E27FC236}">
                <a16:creationId xmlns:a16="http://schemas.microsoft.com/office/drawing/2014/main" id="{19A9257F-6EF2-C1E5-B9CD-CA2A82B086DF}"/>
              </a:ext>
            </a:extLst>
          </p:cNvPr>
          <p:cNvCxnSpPr/>
          <p:nvPr/>
        </p:nvCxnSpPr>
        <p:spPr>
          <a:xfrm>
            <a:off x="9997611" y="3955694"/>
            <a:ext cx="0" cy="9844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119D0D12-2E71-56AC-B4DC-3E6E695648EF}"/>
              </a:ext>
            </a:extLst>
          </p:cNvPr>
          <p:cNvCxnSpPr>
            <a:cxnSpLocks/>
            <a:stCxn id="99" idx="3"/>
          </p:cNvCxnSpPr>
          <p:nvPr/>
        </p:nvCxnSpPr>
        <p:spPr>
          <a:xfrm>
            <a:off x="7720205" y="5411226"/>
            <a:ext cx="1282622" cy="1957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FA50F354-F956-B146-8163-CA53C3E8F4E9}"/>
              </a:ext>
            </a:extLst>
          </p:cNvPr>
          <p:cNvSpPr/>
          <p:nvPr/>
        </p:nvSpPr>
        <p:spPr>
          <a:xfrm>
            <a:off x="92597" y="138896"/>
            <a:ext cx="11620983" cy="6319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3646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C9FE2-5C90-B738-4EE3-FC86C997754E}"/>
              </a:ext>
            </a:extLst>
          </p:cNvPr>
          <p:cNvPicPr>
            <a:picLocks noChangeAspect="1"/>
          </p:cNvPicPr>
          <p:nvPr/>
        </p:nvPicPr>
        <p:blipFill>
          <a:blip r:embed="rId2"/>
          <a:stretch>
            <a:fillRect/>
          </a:stretch>
        </p:blipFill>
        <p:spPr>
          <a:xfrm>
            <a:off x="2788602" y="605647"/>
            <a:ext cx="2495077" cy="1553539"/>
          </a:xfrm>
          <a:prstGeom prst="rect">
            <a:avLst/>
          </a:prstGeom>
        </p:spPr>
      </p:pic>
      <p:sp>
        <p:nvSpPr>
          <p:cNvPr id="5" name="箭头: 右 185">
            <a:extLst>
              <a:ext uri="{FF2B5EF4-FFF2-40B4-BE49-F238E27FC236}">
                <a16:creationId xmlns:a16="http://schemas.microsoft.com/office/drawing/2014/main" id="{3E44322E-9412-2D7F-8925-5695F1486151}"/>
              </a:ext>
            </a:extLst>
          </p:cNvPr>
          <p:cNvSpPr/>
          <p:nvPr/>
        </p:nvSpPr>
        <p:spPr>
          <a:xfrm>
            <a:off x="2482984" y="10569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A92EDA4-DE16-A797-8FBE-1E8EBB8C0611}"/>
              </a:ext>
            </a:extLst>
          </p:cNvPr>
          <p:cNvPicPr>
            <a:picLocks noChangeAspect="1"/>
          </p:cNvPicPr>
          <p:nvPr/>
        </p:nvPicPr>
        <p:blipFill>
          <a:blip r:embed="rId3"/>
          <a:srcRect t="291" r="2997"/>
          <a:stretch>
            <a:fillRect/>
          </a:stretch>
        </p:blipFill>
        <p:spPr>
          <a:xfrm>
            <a:off x="5745395" y="430758"/>
            <a:ext cx="1780026" cy="1979065"/>
          </a:xfrm>
          <a:prstGeom prst="rect">
            <a:avLst/>
          </a:prstGeom>
        </p:spPr>
      </p:pic>
      <p:sp>
        <p:nvSpPr>
          <p:cNvPr id="7" name="箭头: 右 185">
            <a:extLst>
              <a:ext uri="{FF2B5EF4-FFF2-40B4-BE49-F238E27FC236}">
                <a16:creationId xmlns:a16="http://schemas.microsoft.com/office/drawing/2014/main" id="{7889B4D5-C3A6-DEB5-37AD-CF455191017A}"/>
              </a:ext>
            </a:extLst>
          </p:cNvPr>
          <p:cNvSpPr/>
          <p:nvPr/>
        </p:nvSpPr>
        <p:spPr>
          <a:xfrm>
            <a:off x="5378347" y="11106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98DCA4C-3CA7-CA3E-1FE1-C2136861A6C9}"/>
              </a:ext>
            </a:extLst>
          </p:cNvPr>
          <p:cNvGrpSpPr/>
          <p:nvPr/>
        </p:nvGrpSpPr>
        <p:grpSpPr>
          <a:xfrm>
            <a:off x="418796" y="267336"/>
            <a:ext cx="2064188" cy="2012505"/>
            <a:chOff x="709881" y="720616"/>
            <a:chExt cx="2064188" cy="2012505"/>
          </a:xfrm>
        </p:grpSpPr>
        <p:pic>
          <p:nvPicPr>
            <p:cNvPr id="8" name="图片 7">
              <a:extLst>
                <a:ext uri="{FF2B5EF4-FFF2-40B4-BE49-F238E27FC236}">
                  <a16:creationId xmlns:a16="http://schemas.microsoft.com/office/drawing/2014/main" id="{D99B9AB6-A4C5-177C-994F-8C03D4892D66}"/>
                </a:ext>
              </a:extLst>
            </p:cNvPr>
            <p:cNvPicPr>
              <a:picLocks/>
            </p:cNvPicPr>
            <p:nvPr/>
          </p:nvPicPr>
          <p:blipFill rotWithShape="1">
            <a:blip r:embed="rId4"/>
            <a:srcRect b="5423"/>
            <a:stretch/>
          </p:blipFill>
          <p:spPr>
            <a:xfrm rot="10800000">
              <a:off x="720823" y="720616"/>
              <a:ext cx="655061" cy="479443"/>
            </a:xfrm>
            <a:prstGeom prst="rect">
              <a:avLst/>
            </a:prstGeom>
          </p:spPr>
        </p:pic>
        <p:pic>
          <p:nvPicPr>
            <p:cNvPr id="9" name="图片 8">
              <a:extLst>
                <a:ext uri="{FF2B5EF4-FFF2-40B4-BE49-F238E27FC236}">
                  <a16:creationId xmlns:a16="http://schemas.microsoft.com/office/drawing/2014/main" id="{CC4CEEAD-16E6-BF2E-45E5-AD7B97E83355}"/>
                </a:ext>
              </a:extLst>
            </p:cNvPr>
            <p:cNvPicPr>
              <a:picLocks/>
            </p:cNvPicPr>
            <p:nvPr/>
          </p:nvPicPr>
          <p:blipFill rotWithShape="1">
            <a:blip r:embed="rId4"/>
            <a:srcRect b="5423"/>
            <a:stretch/>
          </p:blipFill>
          <p:spPr>
            <a:xfrm rot="10800000">
              <a:off x="805706" y="778936"/>
              <a:ext cx="637993" cy="469866"/>
            </a:xfrm>
            <a:prstGeom prst="rect">
              <a:avLst/>
            </a:prstGeom>
          </p:spPr>
        </p:pic>
        <p:pic>
          <p:nvPicPr>
            <p:cNvPr id="10" name="图片 9">
              <a:extLst>
                <a:ext uri="{FF2B5EF4-FFF2-40B4-BE49-F238E27FC236}">
                  <a16:creationId xmlns:a16="http://schemas.microsoft.com/office/drawing/2014/main" id="{BF7D9AB1-F7B4-00BC-56DF-BD9EC2E2E985}"/>
                </a:ext>
              </a:extLst>
            </p:cNvPr>
            <p:cNvPicPr>
              <a:picLocks/>
            </p:cNvPicPr>
            <p:nvPr/>
          </p:nvPicPr>
          <p:blipFill rotWithShape="1">
            <a:blip r:embed="rId4"/>
            <a:srcRect b="5423"/>
            <a:stretch/>
          </p:blipFill>
          <p:spPr>
            <a:xfrm rot="10800000">
              <a:off x="948130" y="836414"/>
              <a:ext cx="637993" cy="469866"/>
            </a:xfrm>
            <a:prstGeom prst="rect">
              <a:avLst/>
            </a:prstGeom>
          </p:spPr>
        </p:pic>
        <p:sp>
          <p:nvSpPr>
            <p:cNvPr id="11" name="文本框 10">
              <a:extLst>
                <a:ext uri="{FF2B5EF4-FFF2-40B4-BE49-F238E27FC236}">
                  <a16:creationId xmlns:a16="http://schemas.microsoft.com/office/drawing/2014/main" id="{A3B490AC-5364-9052-13B3-3334AD7DBC50}"/>
                </a:ext>
              </a:extLst>
            </p:cNvPr>
            <p:cNvSpPr txBox="1"/>
            <p:nvPr/>
          </p:nvSpPr>
          <p:spPr>
            <a:xfrm>
              <a:off x="1700688" y="1648468"/>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 name="图片 11">
              <a:extLst>
                <a:ext uri="{FF2B5EF4-FFF2-40B4-BE49-F238E27FC236}">
                  <a16:creationId xmlns:a16="http://schemas.microsoft.com/office/drawing/2014/main" id="{39D3E809-5ACF-2D51-04EB-E7048A8BC5DF}"/>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791659" y="1317508"/>
              <a:ext cx="498363" cy="661920"/>
            </a:xfrm>
            <a:prstGeom prst="rect">
              <a:avLst/>
            </a:prstGeom>
          </p:spPr>
        </p:pic>
        <p:pic>
          <p:nvPicPr>
            <p:cNvPr id="13" name="图片 12">
              <a:extLst>
                <a:ext uri="{FF2B5EF4-FFF2-40B4-BE49-F238E27FC236}">
                  <a16:creationId xmlns:a16="http://schemas.microsoft.com/office/drawing/2014/main" id="{57348222-BB98-EB8C-7210-01D5B09067BA}"/>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892031" y="1357395"/>
              <a:ext cx="498363" cy="661920"/>
            </a:xfrm>
            <a:prstGeom prst="rect">
              <a:avLst/>
            </a:prstGeom>
          </p:spPr>
        </p:pic>
        <p:pic>
          <p:nvPicPr>
            <p:cNvPr id="14" name="图片 13">
              <a:extLst>
                <a:ext uri="{FF2B5EF4-FFF2-40B4-BE49-F238E27FC236}">
                  <a16:creationId xmlns:a16="http://schemas.microsoft.com/office/drawing/2014/main" id="{0A14C2C0-3E4B-B65A-CF0D-79A987ECE66E}"/>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1018678" y="1407483"/>
              <a:ext cx="498363" cy="661920"/>
            </a:xfrm>
            <a:prstGeom prst="rect">
              <a:avLst/>
            </a:prstGeom>
          </p:spPr>
        </p:pic>
        <p:sp>
          <p:nvSpPr>
            <p:cNvPr id="15" name="文本框 14">
              <a:extLst>
                <a:ext uri="{FF2B5EF4-FFF2-40B4-BE49-F238E27FC236}">
                  <a16:creationId xmlns:a16="http://schemas.microsoft.com/office/drawing/2014/main" id="{3B350461-447E-39B6-36BA-C62954EA3925}"/>
                </a:ext>
              </a:extLst>
            </p:cNvPr>
            <p:cNvSpPr txBox="1"/>
            <p:nvPr/>
          </p:nvSpPr>
          <p:spPr>
            <a:xfrm>
              <a:off x="1679989" y="882752"/>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6" name="图片 15">
              <a:extLst>
                <a:ext uri="{FF2B5EF4-FFF2-40B4-BE49-F238E27FC236}">
                  <a16:creationId xmlns:a16="http://schemas.microsoft.com/office/drawing/2014/main" id="{312DDE7D-13EB-136F-419D-1A535400228E}"/>
                </a:ext>
              </a:extLst>
            </p:cNvPr>
            <p:cNvPicPr>
              <a:picLocks/>
            </p:cNvPicPr>
            <p:nvPr/>
          </p:nvPicPr>
          <p:blipFill rotWithShape="1">
            <a:blip r:embed="rId4"/>
            <a:srcRect b="5423"/>
            <a:stretch/>
          </p:blipFill>
          <p:spPr>
            <a:xfrm rot="10800000">
              <a:off x="711413" y="2149839"/>
              <a:ext cx="637993" cy="469866"/>
            </a:xfrm>
            <a:prstGeom prst="rect">
              <a:avLst/>
            </a:prstGeom>
          </p:spPr>
        </p:pic>
        <p:pic>
          <p:nvPicPr>
            <p:cNvPr id="17" name="图片 16">
              <a:extLst>
                <a:ext uri="{FF2B5EF4-FFF2-40B4-BE49-F238E27FC236}">
                  <a16:creationId xmlns:a16="http://schemas.microsoft.com/office/drawing/2014/main" id="{BCFAB98B-28DA-94EB-2E11-7B78C0449304}"/>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919283" y="2119910"/>
              <a:ext cx="498363" cy="661920"/>
            </a:xfrm>
            <a:prstGeom prst="rect">
              <a:avLst/>
            </a:prstGeom>
          </p:spPr>
        </p:pic>
        <p:pic>
          <p:nvPicPr>
            <p:cNvPr id="18" name="图片 17">
              <a:extLst>
                <a:ext uri="{FF2B5EF4-FFF2-40B4-BE49-F238E27FC236}">
                  <a16:creationId xmlns:a16="http://schemas.microsoft.com/office/drawing/2014/main" id="{DA84F645-76CF-3D4A-53E6-A532A10F7C02}"/>
                </a:ext>
              </a:extLst>
            </p:cNvPr>
            <p:cNvPicPr>
              <a:picLocks noChangeAspect="1"/>
            </p:cNvPicPr>
            <p:nvPr/>
          </p:nvPicPr>
          <p:blipFill>
            <a:blip r:embed="rId7"/>
            <a:stretch>
              <a:fillRect/>
            </a:stretch>
          </p:blipFill>
          <p:spPr>
            <a:xfrm>
              <a:off x="954365" y="2260580"/>
              <a:ext cx="636847" cy="472541"/>
            </a:xfrm>
            <a:prstGeom prst="rect">
              <a:avLst/>
            </a:prstGeom>
          </p:spPr>
        </p:pic>
        <p:sp>
          <p:nvSpPr>
            <p:cNvPr id="19" name="文本框 18">
              <a:extLst>
                <a:ext uri="{FF2B5EF4-FFF2-40B4-BE49-F238E27FC236}">
                  <a16:creationId xmlns:a16="http://schemas.microsoft.com/office/drawing/2014/main" id="{ED994D25-FB9C-B13C-0F20-EE126E56C7BD}"/>
                </a:ext>
              </a:extLst>
            </p:cNvPr>
            <p:cNvSpPr txBox="1"/>
            <p:nvPr/>
          </p:nvSpPr>
          <p:spPr>
            <a:xfrm>
              <a:off x="1707708" y="2384772"/>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grpSp>
      <p:sp>
        <p:nvSpPr>
          <p:cNvPr id="23" name="左大括号 22">
            <a:extLst>
              <a:ext uri="{FF2B5EF4-FFF2-40B4-BE49-F238E27FC236}">
                <a16:creationId xmlns:a16="http://schemas.microsoft.com/office/drawing/2014/main" id="{A140C31B-6454-8165-0D7E-9218E9043848}"/>
              </a:ext>
            </a:extLst>
          </p:cNvPr>
          <p:cNvSpPr/>
          <p:nvPr/>
        </p:nvSpPr>
        <p:spPr>
          <a:xfrm rot="16200000">
            <a:off x="3480646" y="-100085"/>
            <a:ext cx="386250" cy="5395457"/>
          </a:xfrm>
          <a:prstGeom prst="leftBrace">
            <a:avLst>
              <a:gd name="adj1" fmla="val 745"/>
              <a:gd name="adj2" fmla="val 50000"/>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0D74E80-161F-EDD0-E5D5-2C40B2DF285B}"/>
              </a:ext>
            </a:extLst>
          </p:cNvPr>
          <p:cNvCxnSpPr/>
          <p:nvPr/>
        </p:nvCxnSpPr>
        <p:spPr>
          <a:xfrm>
            <a:off x="3683642" y="2597643"/>
            <a:ext cx="0" cy="27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D3E49C-45CC-F901-C961-E290E0CCF3DE}"/>
              </a:ext>
            </a:extLst>
          </p:cNvPr>
          <p:cNvPicPr>
            <a:picLocks noChangeAspect="1"/>
          </p:cNvPicPr>
          <p:nvPr/>
        </p:nvPicPr>
        <p:blipFill>
          <a:blip r:embed="rId2"/>
          <a:stretch>
            <a:fillRect/>
          </a:stretch>
        </p:blipFill>
        <p:spPr>
          <a:xfrm>
            <a:off x="2683094" y="3034265"/>
            <a:ext cx="2495077" cy="1553539"/>
          </a:xfrm>
          <a:prstGeom prst="rect">
            <a:avLst/>
          </a:prstGeom>
        </p:spPr>
      </p:pic>
      <p:sp>
        <p:nvSpPr>
          <p:cNvPr id="27" name="箭头: 右 185">
            <a:extLst>
              <a:ext uri="{FF2B5EF4-FFF2-40B4-BE49-F238E27FC236}">
                <a16:creationId xmlns:a16="http://schemas.microsoft.com/office/drawing/2014/main" id="{1399B786-B8DE-1000-9421-A892DA0C3909}"/>
              </a:ext>
            </a:extLst>
          </p:cNvPr>
          <p:cNvSpPr/>
          <p:nvPr/>
        </p:nvSpPr>
        <p:spPr>
          <a:xfrm>
            <a:off x="5235549" y="383146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F3C9665-8A4A-BDDC-DE06-A371B40AB070}"/>
              </a:ext>
            </a:extLst>
          </p:cNvPr>
          <p:cNvGrpSpPr/>
          <p:nvPr/>
        </p:nvGrpSpPr>
        <p:grpSpPr>
          <a:xfrm>
            <a:off x="5845999" y="3179214"/>
            <a:ext cx="2026804" cy="1482695"/>
            <a:chOff x="6525838" y="2961365"/>
            <a:chExt cx="2026804" cy="1482695"/>
          </a:xfrm>
        </p:grpSpPr>
        <p:pic>
          <p:nvPicPr>
            <p:cNvPr id="28" name="图片 27">
              <a:extLst>
                <a:ext uri="{FF2B5EF4-FFF2-40B4-BE49-F238E27FC236}">
                  <a16:creationId xmlns:a16="http://schemas.microsoft.com/office/drawing/2014/main" id="{599083B6-7956-5D5B-5668-32CB4E34E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307" y="2961365"/>
              <a:ext cx="478545" cy="478545"/>
            </a:xfrm>
            <a:prstGeom prst="rect">
              <a:avLst/>
            </a:prstGeom>
          </p:spPr>
        </p:pic>
        <p:pic>
          <p:nvPicPr>
            <p:cNvPr id="29" name="图片 28">
              <a:extLst>
                <a:ext uri="{FF2B5EF4-FFF2-40B4-BE49-F238E27FC236}">
                  <a16:creationId xmlns:a16="http://schemas.microsoft.com/office/drawing/2014/main" id="{487FE040-D695-0585-C365-2B6C276F1A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217" y="3486970"/>
              <a:ext cx="478545" cy="478545"/>
            </a:xfrm>
            <a:prstGeom prst="rect">
              <a:avLst/>
            </a:prstGeom>
          </p:spPr>
        </p:pic>
        <p:pic>
          <p:nvPicPr>
            <p:cNvPr id="30" name="图片 29">
              <a:extLst>
                <a:ext uri="{FF2B5EF4-FFF2-40B4-BE49-F238E27FC236}">
                  <a16:creationId xmlns:a16="http://schemas.microsoft.com/office/drawing/2014/main" id="{6F0DC319-FC00-1A6C-5A0C-C508AC9C5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097" y="3965515"/>
              <a:ext cx="478545" cy="478545"/>
            </a:xfrm>
            <a:prstGeom prst="rect">
              <a:avLst/>
            </a:prstGeom>
          </p:spPr>
        </p:pic>
        <p:sp>
          <p:nvSpPr>
            <p:cNvPr id="31" name="文本框 30">
              <a:extLst>
                <a:ext uri="{FF2B5EF4-FFF2-40B4-BE49-F238E27FC236}">
                  <a16:creationId xmlns:a16="http://schemas.microsoft.com/office/drawing/2014/main" id="{45660C9C-C631-2EE1-8948-FDBCA552FEE4}"/>
                </a:ext>
              </a:extLst>
            </p:cNvPr>
            <p:cNvSpPr txBox="1"/>
            <p:nvPr/>
          </p:nvSpPr>
          <p:spPr>
            <a:xfrm>
              <a:off x="6525838" y="3086981"/>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32" name="文本框 31">
              <a:extLst>
                <a:ext uri="{FF2B5EF4-FFF2-40B4-BE49-F238E27FC236}">
                  <a16:creationId xmlns:a16="http://schemas.microsoft.com/office/drawing/2014/main" id="{E093EDAC-742E-38E5-5C8A-B177087B4DBE}"/>
                </a:ext>
              </a:extLst>
            </p:cNvPr>
            <p:cNvSpPr txBox="1"/>
            <p:nvPr/>
          </p:nvSpPr>
          <p:spPr>
            <a:xfrm>
              <a:off x="6535483" y="3569753"/>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33" name="文本框 32">
              <a:extLst>
                <a:ext uri="{FF2B5EF4-FFF2-40B4-BE49-F238E27FC236}">
                  <a16:creationId xmlns:a16="http://schemas.microsoft.com/office/drawing/2014/main" id="{45E96645-0295-67F5-9623-58FD0C73E1EA}"/>
                </a:ext>
              </a:extLst>
            </p:cNvPr>
            <p:cNvSpPr txBox="1"/>
            <p:nvPr/>
          </p:nvSpPr>
          <p:spPr>
            <a:xfrm>
              <a:off x="6556914" y="404829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grpSp>
      <p:grpSp>
        <p:nvGrpSpPr>
          <p:cNvPr id="40" name="组合 39">
            <a:extLst>
              <a:ext uri="{FF2B5EF4-FFF2-40B4-BE49-F238E27FC236}">
                <a16:creationId xmlns:a16="http://schemas.microsoft.com/office/drawing/2014/main" id="{B9680A43-DDA1-E3A2-DFA3-36F4C65086F2}"/>
              </a:ext>
            </a:extLst>
          </p:cNvPr>
          <p:cNvGrpSpPr/>
          <p:nvPr/>
        </p:nvGrpSpPr>
        <p:grpSpPr>
          <a:xfrm>
            <a:off x="4108213" y="5367849"/>
            <a:ext cx="894217" cy="587473"/>
            <a:chOff x="4243053" y="2892874"/>
            <a:chExt cx="894217" cy="587473"/>
          </a:xfrm>
        </p:grpSpPr>
        <p:pic>
          <p:nvPicPr>
            <p:cNvPr id="35" name="图片 34">
              <a:extLst>
                <a:ext uri="{FF2B5EF4-FFF2-40B4-BE49-F238E27FC236}">
                  <a16:creationId xmlns:a16="http://schemas.microsoft.com/office/drawing/2014/main" id="{D9B81736-7C27-5229-AD81-AB2D9D3F140D}"/>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36" name="图片 35">
              <a:extLst>
                <a:ext uri="{FF2B5EF4-FFF2-40B4-BE49-F238E27FC236}">
                  <a16:creationId xmlns:a16="http://schemas.microsoft.com/office/drawing/2014/main" id="{2730F023-188D-46DD-ED17-1119A9D85711}"/>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37" name="图片 36">
              <a:extLst>
                <a:ext uri="{FF2B5EF4-FFF2-40B4-BE49-F238E27FC236}">
                  <a16:creationId xmlns:a16="http://schemas.microsoft.com/office/drawing/2014/main" id="{ACEA9DF7-DE4B-96AB-E4CB-AC75012D67FA}"/>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grpSp>
      <p:pic>
        <p:nvPicPr>
          <p:cNvPr id="42" name="图片 41">
            <a:extLst>
              <a:ext uri="{FF2B5EF4-FFF2-40B4-BE49-F238E27FC236}">
                <a16:creationId xmlns:a16="http://schemas.microsoft.com/office/drawing/2014/main" id="{8D0F7836-EC6A-B15B-5B4D-12A949BF85BA}"/>
              </a:ext>
            </a:extLst>
          </p:cNvPr>
          <p:cNvPicPr>
            <a:picLocks noChangeAspect="1"/>
          </p:cNvPicPr>
          <p:nvPr/>
        </p:nvPicPr>
        <p:blipFill>
          <a:blip r:embed="rId2"/>
          <a:stretch>
            <a:fillRect/>
          </a:stretch>
        </p:blipFill>
        <p:spPr>
          <a:xfrm>
            <a:off x="5780528" y="4993691"/>
            <a:ext cx="2495077" cy="1553539"/>
          </a:xfrm>
          <a:prstGeom prst="rect">
            <a:avLst/>
          </a:prstGeom>
        </p:spPr>
      </p:pic>
      <p:pic>
        <p:nvPicPr>
          <p:cNvPr id="44" name="图片 43">
            <a:extLst>
              <a:ext uri="{FF2B5EF4-FFF2-40B4-BE49-F238E27FC236}">
                <a16:creationId xmlns:a16="http://schemas.microsoft.com/office/drawing/2014/main" id="{C1041422-24AD-1AA4-2520-C2271FEAE33F}"/>
              </a:ext>
            </a:extLst>
          </p:cNvPr>
          <p:cNvPicPr>
            <a:picLocks noChangeAspect="1"/>
          </p:cNvPicPr>
          <p:nvPr/>
        </p:nvPicPr>
        <p:blipFill>
          <a:blip r:embed="rId10"/>
          <a:srcRect l="17580"/>
          <a:stretch>
            <a:fillRect/>
          </a:stretch>
        </p:blipFill>
        <p:spPr>
          <a:xfrm>
            <a:off x="6567663" y="4631960"/>
            <a:ext cx="381000" cy="411306"/>
          </a:xfrm>
          <a:prstGeom prst="rect">
            <a:avLst/>
          </a:prstGeom>
        </p:spPr>
      </p:pic>
      <p:sp>
        <p:nvSpPr>
          <p:cNvPr id="45" name="箭头: 右 185">
            <a:extLst>
              <a:ext uri="{FF2B5EF4-FFF2-40B4-BE49-F238E27FC236}">
                <a16:creationId xmlns:a16="http://schemas.microsoft.com/office/drawing/2014/main" id="{2631DF67-AD9F-0953-18F9-7E70F8A9ACBA}"/>
              </a:ext>
            </a:extLst>
          </p:cNvPr>
          <p:cNvSpPr/>
          <p:nvPr/>
        </p:nvSpPr>
        <p:spPr>
          <a:xfrm>
            <a:off x="5343296" y="561703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F4FA899-CB1B-2DBD-29A5-B0481951382A}"/>
              </a:ext>
            </a:extLst>
          </p:cNvPr>
          <p:cNvSpPr txBox="1"/>
          <p:nvPr/>
        </p:nvSpPr>
        <p:spPr>
          <a:xfrm>
            <a:off x="4045002" y="6004546"/>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grpSp>
        <p:nvGrpSpPr>
          <p:cNvPr id="54" name="组合 53">
            <a:extLst>
              <a:ext uri="{FF2B5EF4-FFF2-40B4-BE49-F238E27FC236}">
                <a16:creationId xmlns:a16="http://schemas.microsoft.com/office/drawing/2014/main" id="{97023833-6D61-DEBE-2B5E-07DAD3464C9E}"/>
              </a:ext>
            </a:extLst>
          </p:cNvPr>
          <p:cNvGrpSpPr/>
          <p:nvPr/>
        </p:nvGrpSpPr>
        <p:grpSpPr>
          <a:xfrm>
            <a:off x="8628224" y="3981762"/>
            <a:ext cx="2623091" cy="2639780"/>
            <a:chOff x="443720" y="4075546"/>
            <a:chExt cx="2623091" cy="2639780"/>
          </a:xfrm>
        </p:grpSpPr>
        <p:sp>
          <p:nvSpPr>
            <p:cNvPr id="2" name="矩形: 圆角 254">
              <a:extLst>
                <a:ext uri="{FF2B5EF4-FFF2-40B4-BE49-F238E27FC236}">
                  <a16:creationId xmlns:a16="http://schemas.microsoft.com/office/drawing/2014/main" id="{1A1FB230-D608-BB1D-FC7A-BEEF1616A91D}"/>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AF9F6C-5DDE-3D0A-3407-9363972B557B}"/>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0" name="图片 19">
              <a:extLst>
                <a:ext uri="{FF2B5EF4-FFF2-40B4-BE49-F238E27FC236}">
                  <a16:creationId xmlns:a16="http://schemas.microsoft.com/office/drawing/2014/main" id="{72AB47EE-9309-2FD8-FA0F-CC7F9FB7C64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1" name="图片 20">
              <a:extLst>
                <a:ext uri="{FF2B5EF4-FFF2-40B4-BE49-F238E27FC236}">
                  <a16:creationId xmlns:a16="http://schemas.microsoft.com/office/drawing/2014/main" id="{535BD49A-57E0-39F8-9CB9-69FC63A844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4" name="文本框 23">
              <a:extLst>
                <a:ext uri="{FF2B5EF4-FFF2-40B4-BE49-F238E27FC236}">
                  <a16:creationId xmlns:a16="http://schemas.microsoft.com/office/drawing/2014/main" id="{F4C78061-BE2D-313A-5D76-6EE36FB17653}"/>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2917BCF2-8B00-AD7E-7B9A-E08EDA0F761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39" name="图片 38">
              <a:extLst>
                <a:ext uri="{FF2B5EF4-FFF2-40B4-BE49-F238E27FC236}">
                  <a16:creationId xmlns:a16="http://schemas.microsoft.com/office/drawing/2014/main" id="{6B904218-EB22-7C46-B3A9-1111A65592D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41" name="图片 40">
              <a:extLst>
                <a:ext uri="{FF2B5EF4-FFF2-40B4-BE49-F238E27FC236}">
                  <a16:creationId xmlns:a16="http://schemas.microsoft.com/office/drawing/2014/main" id="{20206806-B3DF-6E90-2536-22FBFE6670A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43" name="文本框 42">
              <a:extLst>
                <a:ext uri="{FF2B5EF4-FFF2-40B4-BE49-F238E27FC236}">
                  <a16:creationId xmlns:a16="http://schemas.microsoft.com/office/drawing/2014/main" id="{EF83460C-AE79-DBC4-ADEE-4EBC02DAC140}"/>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47" name="图片 46">
              <a:extLst>
                <a:ext uri="{FF2B5EF4-FFF2-40B4-BE49-F238E27FC236}">
                  <a16:creationId xmlns:a16="http://schemas.microsoft.com/office/drawing/2014/main" id="{BE0A21DF-037B-52CA-4231-F044CF153BC2}"/>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48" name="图片 47">
              <a:extLst>
                <a:ext uri="{FF2B5EF4-FFF2-40B4-BE49-F238E27FC236}">
                  <a16:creationId xmlns:a16="http://schemas.microsoft.com/office/drawing/2014/main" id="{BD194657-1926-1722-3C88-35CA815BEDE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49" name="图片 48">
              <a:extLst>
                <a:ext uri="{FF2B5EF4-FFF2-40B4-BE49-F238E27FC236}">
                  <a16:creationId xmlns:a16="http://schemas.microsoft.com/office/drawing/2014/main" id="{960BEE9C-42E8-F769-566E-57257AFF67C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50" name="文本框 49">
              <a:extLst>
                <a:ext uri="{FF2B5EF4-FFF2-40B4-BE49-F238E27FC236}">
                  <a16:creationId xmlns:a16="http://schemas.microsoft.com/office/drawing/2014/main" id="{0F318814-FBDB-BDF2-377F-C1607C0EB43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8EAABC-ABBF-1328-2F4F-1DE412D878D4}"/>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31C466D-780B-4ACD-92B0-5A06438B8C79}"/>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B0ADF36-E858-C5F9-08B1-50162A23A9EC}"/>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55" name="箭头: 右 185">
            <a:extLst>
              <a:ext uri="{FF2B5EF4-FFF2-40B4-BE49-F238E27FC236}">
                <a16:creationId xmlns:a16="http://schemas.microsoft.com/office/drawing/2014/main" id="{E8CE3893-215C-AD10-D2DD-4CD67E2F8794}"/>
              </a:ext>
            </a:extLst>
          </p:cNvPr>
          <p:cNvSpPr/>
          <p:nvPr/>
        </p:nvSpPr>
        <p:spPr>
          <a:xfrm>
            <a:off x="8143745" y="523377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箭头: 右 185">
            <a:extLst>
              <a:ext uri="{FF2B5EF4-FFF2-40B4-BE49-F238E27FC236}">
                <a16:creationId xmlns:a16="http://schemas.microsoft.com/office/drawing/2014/main" id="{871EF4A7-A068-7907-A17F-07C4E2C65A98}"/>
              </a:ext>
            </a:extLst>
          </p:cNvPr>
          <p:cNvSpPr/>
          <p:nvPr/>
        </p:nvSpPr>
        <p:spPr>
          <a:xfrm rot="16200000">
            <a:off x="9826117" y="35096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F32349AA-2666-8F43-3B0D-1534B7A33ED1}"/>
              </a:ext>
            </a:extLst>
          </p:cNvPr>
          <p:cNvGrpSpPr/>
          <p:nvPr/>
        </p:nvGrpSpPr>
        <p:grpSpPr>
          <a:xfrm>
            <a:off x="6677118" y="1689487"/>
            <a:ext cx="5354122" cy="1605021"/>
            <a:chOff x="6617933" y="5127355"/>
            <a:chExt cx="5354122" cy="1605021"/>
          </a:xfrm>
        </p:grpSpPr>
        <p:pic>
          <p:nvPicPr>
            <p:cNvPr id="57" name="图片 56">
              <a:extLst>
                <a:ext uri="{FF2B5EF4-FFF2-40B4-BE49-F238E27FC236}">
                  <a16:creationId xmlns:a16="http://schemas.microsoft.com/office/drawing/2014/main" id="{30947702-9883-E4C4-2FDD-C7946F8C026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58" name="图片 57">
              <a:extLst>
                <a:ext uri="{FF2B5EF4-FFF2-40B4-BE49-F238E27FC236}">
                  <a16:creationId xmlns:a16="http://schemas.microsoft.com/office/drawing/2014/main" id="{814A973F-B519-C618-007A-54EBC962570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59" name="图片 58">
              <a:extLst>
                <a:ext uri="{FF2B5EF4-FFF2-40B4-BE49-F238E27FC236}">
                  <a16:creationId xmlns:a16="http://schemas.microsoft.com/office/drawing/2014/main" id="{2B43E267-ABA0-7D43-90DF-CA66B44746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60" name="图片 59">
              <a:extLst>
                <a:ext uri="{FF2B5EF4-FFF2-40B4-BE49-F238E27FC236}">
                  <a16:creationId xmlns:a16="http://schemas.microsoft.com/office/drawing/2014/main" id="{D6475F3C-57F1-346E-F9ED-14EC577AF699}"/>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61" name="图片 60">
              <a:extLst>
                <a:ext uri="{FF2B5EF4-FFF2-40B4-BE49-F238E27FC236}">
                  <a16:creationId xmlns:a16="http://schemas.microsoft.com/office/drawing/2014/main" id="{D33DDB54-1E43-7714-F7A8-566A9834B9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62" name="图片 61">
              <a:extLst>
                <a:ext uri="{FF2B5EF4-FFF2-40B4-BE49-F238E27FC236}">
                  <a16:creationId xmlns:a16="http://schemas.microsoft.com/office/drawing/2014/main" id="{5788B24C-3422-A244-0AD2-0FE1CED8EC4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63" name="图片 62">
              <a:extLst>
                <a:ext uri="{FF2B5EF4-FFF2-40B4-BE49-F238E27FC236}">
                  <a16:creationId xmlns:a16="http://schemas.microsoft.com/office/drawing/2014/main" id="{016D49ED-7120-F6B0-FEE4-A9B7C5FDC31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64" name="图片 63">
              <a:extLst>
                <a:ext uri="{FF2B5EF4-FFF2-40B4-BE49-F238E27FC236}">
                  <a16:creationId xmlns:a16="http://schemas.microsoft.com/office/drawing/2014/main" id="{92F8A88A-FA0F-FDD1-6429-CD4C4F547B6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65" name="图片 64">
              <a:extLst>
                <a:ext uri="{FF2B5EF4-FFF2-40B4-BE49-F238E27FC236}">
                  <a16:creationId xmlns:a16="http://schemas.microsoft.com/office/drawing/2014/main" id="{8A1BDCE8-B56F-E139-5012-A1C33907C3B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66" name="文本框 65">
              <a:extLst>
                <a:ext uri="{FF2B5EF4-FFF2-40B4-BE49-F238E27FC236}">
                  <a16:creationId xmlns:a16="http://schemas.microsoft.com/office/drawing/2014/main" id="{B5B140A0-B5CD-8791-E4BE-7B54C3D24C43}"/>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57C7A8F-B132-4F0B-ECBA-952B1C23C69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68" name="图片 67">
              <a:extLst>
                <a:ext uri="{FF2B5EF4-FFF2-40B4-BE49-F238E27FC236}">
                  <a16:creationId xmlns:a16="http://schemas.microsoft.com/office/drawing/2014/main" id="{E92B9A1C-5AB6-C2E8-91D2-DC3BC3BEFAF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69" name="图片 68">
              <a:extLst>
                <a:ext uri="{FF2B5EF4-FFF2-40B4-BE49-F238E27FC236}">
                  <a16:creationId xmlns:a16="http://schemas.microsoft.com/office/drawing/2014/main" id="{FE2B825B-7DB6-D865-6D7F-C86581F3BD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70" name="连接符: 肘形 263">
              <a:extLst>
                <a:ext uri="{FF2B5EF4-FFF2-40B4-BE49-F238E27FC236}">
                  <a16:creationId xmlns:a16="http://schemas.microsoft.com/office/drawing/2014/main" id="{E918CA89-8460-9A40-AC16-709B79CF741C}"/>
                </a:ext>
              </a:extLst>
            </p:cNvPr>
            <p:cNvCxnSpPr>
              <a:cxnSpLocks/>
              <a:endCxn id="69"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66">
              <a:extLst>
                <a:ext uri="{FF2B5EF4-FFF2-40B4-BE49-F238E27FC236}">
                  <a16:creationId xmlns:a16="http://schemas.microsoft.com/office/drawing/2014/main" id="{462F94D8-D59E-FC62-DA38-43AE4DB2B464}"/>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9">
              <a:extLst>
                <a:ext uri="{FF2B5EF4-FFF2-40B4-BE49-F238E27FC236}">
                  <a16:creationId xmlns:a16="http://schemas.microsoft.com/office/drawing/2014/main" id="{D0624919-AE65-CF38-AC0D-1FDC3BDDF1F1}"/>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2A74C7-5F8A-5A5B-DCFF-6C75650FFDE7}"/>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D34376E-3F7B-29C7-C862-712B6A695979}"/>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0D5B41F0-E090-41B7-63E6-D22FF57D00EC}"/>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0A150B8D-F2E6-EC1A-3C0F-11C421EE15F1}"/>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124ED49C-1402-7910-E23D-2A5A95A3FEC3}"/>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8AF0C33A-8BD8-21B6-8188-1987C1CE5B5A}"/>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3320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9D6C4C8-02AC-1388-F4B6-314A838285D5}"/>
              </a:ext>
            </a:extLst>
          </p:cNvPr>
          <p:cNvSpPr/>
          <p:nvPr/>
        </p:nvSpPr>
        <p:spPr>
          <a:xfrm rot="19986732">
            <a:off x="827560" y="1520894"/>
            <a:ext cx="883403" cy="2252439"/>
          </a:xfrm>
          <a:prstGeom prst="cube">
            <a:avLst>
              <a:gd name="adj" fmla="val 92860"/>
            </a:avLst>
          </a:prstGeom>
          <a:blipFill dpi="0" rotWithShape="1">
            <a:blip r:embed="rId2">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4FF539F1-5768-FA1F-ED77-7C8FFAF7452D}"/>
              </a:ext>
            </a:extLst>
          </p:cNvPr>
          <p:cNvSpPr/>
          <p:nvPr/>
        </p:nvSpPr>
        <p:spPr>
          <a:xfrm rot="19995995">
            <a:off x="2021022" y="1688824"/>
            <a:ext cx="615836" cy="1916579"/>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5FC395D8-8F77-30B5-2F48-81C84A90F635}"/>
              </a:ext>
            </a:extLst>
          </p:cNvPr>
          <p:cNvSpPr/>
          <p:nvPr/>
        </p:nvSpPr>
        <p:spPr>
          <a:xfrm rot="19978572">
            <a:off x="2556686" y="1850344"/>
            <a:ext cx="506641" cy="1593536"/>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A8ABDE4A-AB0A-8542-7F23-8EEF9F59352C}"/>
              </a:ext>
            </a:extLst>
          </p:cNvPr>
          <p:cNvSpPr/>
          <p:nvPr/>
        </p:nvSpPr>
        <p:spPr>
          <a:xfrm rot="20054507">
            <a:off x="3032301" y="2095185"/>
            <a:ext cx="395060" cy="1244671"/>
          </a:xfrm>
          <a:prstGeom prst="cube">
            <a:avLst>
              <a:gd name="adj" fmla="val 64122"/>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C871F637-1799-BA1F-AF35-594B2A77CE2A}"/>
              </a:ext>
            </a:extLst>
          </p:cNvPr>
          <p:cNvSpPr/>
          <p:nvPr/>
        </p:nvSpPr>
        <p:spPr>
          <a:xfrm rot="20066314">
            <a:off x="3526108" y="2316480"/>
            <a:ext cx="314177" cy="1024763"/>
          </a:xfrm>
          <a:prstGeom prst="cube">
            <a:avLst>
              <a:gd name="adj" fmla="val 39678"/>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B016AE56-6ABB-B7D4-35CD-E8047DB5AB55}"/>
              </a:ext>
            </a:extLst>
          </p:cNvPr>
          <p:cNvSpPr/>
          <p:nvPr/>
        </p:nvSpPr>
        <p:spPr>
          <a:xfrm rot="19924521">
            <a:off x="4066966" y="2698690"/>
            <a:ext cx="360776" cy="408044"/>
          </a:xfrm>
          <a:prstGeom prst="cube">
            <a:avLst>
              <a:gd name="adj" fmla="val 39678"/>
            </a:avLst>
          </a:prstGeom>
          <a:solidFill>
            <a:schemeClr val="accent6">
              <a:lumMod val="40000"/>
              <a:lumOff val="6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75B740FA-D297-B542-EB2A-CA2744578343}"/>
              </a:ext>
            </a:extLst>
          </p:cNvPr>
          <p:cNvSpPr/>
          <p:nvPr/>
        </p:nvSpPr>
        <p:spPr>
          <a:xfrm rot="20154665">
            <a:off x="4656675" y="2395333"/>
            <a:ext cx="314177" cy="1024763"/>
          </a:xfrm>
          <a:prstGeom prst="cube">
            <a:avLst>
              <a:gd name="adj" fmla="val 39678"/>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9CE9FC1F-99B3-7625-81C6-F84956CFDA0F}"/>
              </a:ext>
            </a:extLst>
          </p:cNvPr>
          <p:cNvSpPr/>
          <p:nvPr/>
        </p:nvSpPr>
        <p:spPr>
          <a:xfrm rot="20041955">
            <a:off x="5098548" y="2231621"/>
            <a:ext cx="395060" cy="1244671"/>
          </a:xfrm>
          <a:prstGeom prst="cube">
            <a:avLst>
              <a:gd name="adj" fmla="val 64122"/>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F9C654F-14C7-CBBF-87E2-24EFF469F987}"/>
              </a:ext>
            </a:extLst>
          </p:cNvPr>
          <p:cNvSpPr/>
          <p:nvPr/>
        </p:nvSpPr>
        <p:spPr>
          <a:xfrm rot="20016773">
            <a:off x="5521776" y="1987965"/>
            <a:ext cx="506641" cy="1593536"/>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150D1092-CA3C-2BD4-B2D2-49AD70E88F6F}"/>
              </a:ext>
            </a:extLst>
          </p:cNvPr>
          <p:cNvSpPr/>
          <p:nvPr/>
        </p:nvSpPr>
        <p:spPr>
          <a:xfrm rot="20086831">
            <a:off x="5898415" y="1811847"/>
            <a:ext cx="615836" cy="1916579"/>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D16A5BD0-A19D-46F8-C129-C8AC58D6BF1E}"/>
              </a:ext>
            </a:extLst>
          </p:cNvPr>
          <p:cNvSpPr/>
          <p:nvPr/>
        </p:nvSpPr>
        <p:spPr>
          <a:xfrm rot="20079072">
            <a:off x="6962850" y="1472967"/>
            <a:ext cx="883403" cy="2252439"/>
          </a:xfrm>
          <a:prstGeom prst="cube">
            <a:avLst>
              <a:gd name="adj" fmla="val 92860"/>
            </a:avLst>
          </a:pr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5CFDAF6-1377-5DD3-0814-DE8A9741A52E}"/>
              </a:ext>
            </a:extLst>
          </p:cNvPr>
          <p:cNvGrpSpPr/>
          <p:nvPr/>
        </p:nvGrpSpPr>
        <p:grpSpPr>
          <a:xfrm>
            <a:off x="2559485" y="1219372"/>
            <a:ext cx="3850977" cy="527050"/>
            <a:chOff x="3308350" y="1250950"/>
            <a:chExt cx="2914650" cy="527050"/>
          </a:xfrm>
        </p:grpSpPr>
        <p:cxnSp>
          <p:nvCxnSpPr>
            <p:cNvPr id="16" name="肘形连接符 15">
              <a:extLst>
                <a:ext uri="{FF2B5EF4-FFF2-40B4-BE49-F238E27FC236}">
                  <a16:creationId xmlns:a16="http://schemas.microsoft.com/office/drawing/2014/main" id="{1746CC9A-0B07-BCF4-0CEF-11F29C0FE079}"/>
                </a:ext>
              </a:extLst>
            </p:cNvPr>
            <p:cNvCxnSpPr>
              <a:cxnSpLocks/>
            </p:cNvCxnSpPr>
            <p:nvPr/>
          </p:nvCxnSpPr>
          <p:spPr>
            <a:xfrm flipV="1">
              <a:off x="3308350" y="1250950"/>
              <a:ext cx="2901950" cy="465579"/>
            </a:xfrm>
            <a:prstGeom prst="bentConnector3">
              <a:avLst>
                <a:gd name="adj1" fmla="val -10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608368A-50E5-7558-74F9-48B3078ED3B4}"/>
                </a:ext>
              </a:extLst>
            </p:cNvPr>
            <p:cNvCxnSpPr/>
            <p:nvPr/>
          </p:nvCxnSpPr>
          <p:spPr>
            <a:xfrm>
              <a:off x="6210300" y="1250950"/>
              <a:ext cx="12700" cy="527050"/>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8" name="肘形连接符 17">
            <a:extLst>
              <a:ext uri="{FF2B5EF4-FFF2-40B4-BE49-F238E27FC236}">
                <a16:creationId xmlns:a16="http://schemas.microsoft.com/office/drawing/2014/main" id="{D911532C-841E-2C3C-7651-90F537FA00F7}"/>
              </a:ext>
            </a:extLst>
          </p:cNvPr>
          <p:cNvCxnSpPr>
            <a:cxnSpLocks/>
          </p:cNvCxnSpPr>
          <p:nvPr/>
        </p:nvCxnSpPr>
        <p:spPr>
          <a:xfrm flipV="1">
            <a:off x="2991992" y="1482897"/>
            <a:ext cx="2926006" cy="296328"/>
          </a:xfrm>
          <a:prstGeom prst="bentConnector3">
            <a:avLst>
              <a:gd name="adj1" fmla="val -348"/>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A1FDAC5-36F9-E671-C8E8-9BD11D097D2D}"/>
              </a:ext>
            </a:extLst>
          </p:cNvPr>
          <p:cNvCxnSpPr>
            <a:cxnSpLocks/>
          </p:cNvCxnSpPr>
          <p:nvPr/>
        </p:nvCxnSpPr>
        <p:spPr>
          <a:xfrm>
            <a:off x="5917998" y="1482897"/>
            <a:ext cx="0" cy="416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98D0B291-433B-2FFD-53B3-405983FFE05F}"/>
              </a:ext>
            </a:extLst>
          </p:cNvPr>
          <p:cNvSpPr txBox="1"/>
          <p:nvPr/>
        </p:nvSpPr>
        <p:spPr>
          <a:xfrm>
            <a:off x="588892" y="4023150"/>
            <a:ext cx="1008609"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2" name="肘形连接符 21">
            <a:extLst>
              <a:ext uri="{FF2B5EF4-FFF2-40B4-BE49-F238E27FC236}">
                <a16:creationId xmlns:a16="http://schemas.microsoft.com/office/drawing/2014/main" id="{A16B4D7C-1DBB-2AB5-8D86-3F6434189785}"/>
              </a:ext>
            </a:extLst>
          </p:cNvPr>
          <p:cNvCxnSpPr>
            <a:cxnSpLocks/>
          </p:cNvCxnSpPr>
          <p:nvPr/>
        </p:nvCxnSpPr>
        <p:spPr>
          <a:xfrm flipV="1">
            <a:off x="3357136" y="1944894"/>
            <a:ext cx="2025810" cy="130247"/>
          </a:xfrm>
          <a:prstGeom prst="bentConnector3">
            <a:avLst>
              <a:gd name="adj1" fmla="val -466"/>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E9D9158-FAAC-471E-6DE9-2FE8A71345AF}"/>
              </a:ext>
            </a:extLst>
          </p:cNvPr>
          <p:cNvCxnSpPr>
            <a:cxnSpLocks/>
          </p:cNvCxnSpPr>
          <p:nvPr/>
        </p:nvCxnSpPr>
        <p:spPr>
          <a:xfrm>
            <a:off x="5381143" y="1939946"/>
            <a:ext cx="0" cy="232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4C9E69FB-E867-463E-97B2-C3EF11AE71E4}"/>
              </a:ext>
            </a:extLst>
          </p:cNvPr>
          <p:cNvCxnSpPr>
            <a:cxnSpLocks/>
          </p:cNvCxnSpPr>
          <p:nvPr/>
        </p:nvCxnSpPr>
        <p:spPr>
          <a:xfrm flipV="1">
            <a:off x="3788986" y="2193075"/>
            <a:ext cx="1036697" cy="138538"/>
          </a:xfrm>
          <a:prstGeom prst="bentConnector3">
            <a:avLst>
              <a:gd name="adj1" fmla="val -83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DB78437-3335-9729-4F26-9FA0EB509BF9}"/>
              </a:ext>
            </a:extLst>
          </p:cNvPr>
          <p:cNvCxnSpPr>
            <a:cxnSpLocks/>
          </p:cNvCxnSpPr>
          <p:nvPr/>
        </p:nvCxnSpPr>
        <p:spPr>
          <a:xfrm>
            <a:off x="4823751" y="2197503"/>
            <a:ext cx="0" cy="183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16FAA5AB-D2CF-48BB-36D7-299F410A9D41}"/>
              </a:ext>
            </a:extLst>
          </p:cNvPr>
          <p:cNvCxnSpPr/>
          <p:nvPr/>
        </p:nvCxnSpPr>
        <p:spPr>
          <a:xfrm>
            <a:off x="1652136" y="2551017"/>
            <a:ext cx="387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AFDE87B1-DAF2-3B43-C090-13794028BF4E}"/>
              </a:ext>
            </a:extLst>
          </p:cNvPr>
          <p:cNvSpPr txBox="1"/>
          <p:nvPr/>
        </p:nvSpPr>
        <p:spPr>
          <a:xfrm>
            <a:off x="6992799" y="4014753"/>
            <a:ext cx="833883"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Mask</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5" name="直线箭头连接符 44">
            <a:extLst>
              <a:ext uri="{FF2B5EF4-FFF2-40B4-BE49-F238E27FC236}">
                <a16:creationId xmlns:a16="http://schemas.microsoft.com/office/drawing/2014/main" id="{5601E6BD-AC08-AD6E-A09F-DB3E724216C4}"/>
              </a:ext>
            </a:extLst>
          </p:cNvPr>
          <p:cNvCxnSpPr>
            <a:cxnSpLocks/>
          </p:cNvCxnSpPr>
          <p:nvPr/>
        </p:nvCxnSpPr>
        <p:spPr>
          <a:xfrm>
            <a:off x="6372056" y="2784733"/>
            <a:ext cx="58150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组合 57">
            <a:extLst>
              <a:ext uri="{FF2B5EF4-FFF2-40B4-BE49-F238E27FC236}">
                <a16:creationId xmlns:a16="http://schemas.microsoft.com/office/drawing/2014/main" id="{8C3D3F39-35F8-7B4D-C4F4-66CD117E3EFB}"/>
              </a:ext>
            </a:extLst>
          </p:cNvPr>
          <p:cNvGrpSpPr/>
          <p:nvPr/>
        </p:nvGrpSpPr>
        <p:grpSpPr>
          <a:xfrm>
            <a:off x="1690617" y="3898382"/>
            <a:ext cx="5262946" cy="831664"/>
            <a:chOff x="1705223" y="3732905"/>
            <a:chExt cx="5262946" cy="831664"/>
          </a:xfrm>
        </p:grpSpPr>
        <p:sp>
          <p:nvSpPr>
            <p:cNvPr id="21" name="立方体 20">
              <a:extLst>
                <a:ext uri="{FF2B5EF4-FFF2-40B4-BE49-F238E27FC236}">
                  <a16:creationId xmlns:a16="http://schemas.microsoft.com/office/drawing/2014/main" id="{89B33F11-0A9A-C195-26C9-932114250F1F}"/>
                </a:ext>
              </a:extLst>
            </p:cNvPr>
            <p:cNvSpPr/>
            <p:nvPr/>
          </p:nvSpPr>
          <p:spPr>
            <a:xfrm rot="19924521">
              <a:off x="1805632" y="3806067"/>
              <a:ext cx="186000" cy="612300"/>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36618B9-0ACC-09D9-6E96-367F6E4C9388}"/>
                    </a:ext>
                  </a:extLst>
                </p:cNvPr>
                <p:cNvSpPr txBox="1"/>
                <p:nvPr/>
              </p:nvSpPr>
              <p:spPr>
                <a:xfrm>
                  <a:off x="1970557" y="3971985"/>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a:t>
                  </a:r>
                </a:p>
                <a:p>
                  <a:r>
                    <a:rPr kumimoji="1" lang="en-US" altLang="zh-CN" sz="1050" dirty="0">
                      <a:latin typeface="Times New Roman" panose="02020603050405020304" pitchFamily="18" charset="0"/>
                      <a:cs typeface="Times New Roman" panose="02020603050405020304" pitchFamily="18" charset="0"/>
                    </a:rPr>
                    <a:t>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936618B9-0ACC-09D9-6E96-367F6E4C9388}"/>
                    </a:ext>
                  </a:extLst>
                </p:cNvPr>
                <p:cNvSpPr txBox="1">
                  <a:spLocks noRot="1" noChangeAspect="1" noMove="1" noResize="1" noEditPoints="1" noAdjustHandles="1" noChangeArrowheads="1" noChangeShapeType="1" noTextEdit="1"/>
                </p:cNvSpPr>
                <p:nvPr/>
              </p:nvSpPr>
              <p:spPr>
                <a:xfrm>
                  <a:off x="1970557" y="3971985"/>
                  <a:ext cx="1103187" cy="415498"/>
                </a:xfrm>
                <a:prstGeom prst="rect">
                  <a:avLst/>
                </a:prstGeom>
                <a:blipFill>
                  <a:blip r:embed="rId4"/>
                  <a:stretch>
                    <a:fillRect b="-5882"/>
                  </a:stretch>
                </a:blipFill>
              </p:spPr>
              <p:txBody>
                <a:bodyPr/>
                <a:lstStyle/>
                <a:p>
                  <a:r>
                    <a:rPr lang="zh-CN" altLang="en-US">
                      <a:noFill/>
                    </a:rPr>
                    <a:t> </a:t>
                  </a:r>
                </a:p>
              </p:txBody>
            </p:sp>
          </mc:Fallback>
        </mc:AlternateContent>
        <p:sp>
          <p:nvSpPr>
            <p:cNvPr id="36" name="立方体 35">
              <a:extLst>
                <a:ext uri="{FF2B5EF4-FFF2-40B4-BE49-F238E27FC236}">
                  <a16:creationId xmlns:a16="http://schemas.microsoft.com/office/drawing/2014/main" id="{784885B3-9C61-989F-2CB3-A32F5CD6BE50}"/>
                </a:ext>
              </a:extLst>
            </p:cNvPr>
            <p:cNvSpPr/>
            <p:nvPr/>
          </p:nvSpPr>
          <p:spPr>
            <a:xfrm rot="19924521">
              <a:off x="2747568" y="3822705"/>
              <a:ext cx="197178" cy="601794"/>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A04E9AC-991A-3E9D-A80F-C845D62B47F0}"/>
                    </a:ext>
                  </a:extLst>
                </p:cNvPr>
                <p:cNvSpPr txBox="1"/>
                <p:nvPr/>
              </p:nvSpPr>
              <p:spPr>
                <a:xfrm>
                  <a:off x="2958410" y="3936026"/>
                  <a:ext cx="1148071"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Max</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pooling</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A04E9AC-991A-3E9D-A80F-C845D62B47F0}"/>
                    </a:ext>
                  </a:extLst>
                </p:cNvPr>
                <p:cNvSpPr txBox="1">
                  <a:spLocks noRot="1" noChangeAspect="1" noMove="1" noResize="1" noEditPoints="1" noAdjustHandles="1" noChangeArrowheads="1" noChangeShapeType="1" noTextEdit="1"/>
                </p:cNvSpPr>
                <p:nvPr/>
              </p:nvSpPr>
              <p:spPr>
                <a:xfrm>
                  <a:off x="2958410" y="3936026"/>
                  <a:ext cx="1148071" cy="415498"/>
                </a:xfrm>
                <a:prstGeom prst="rect">
                  <a:avLst/>
                </a:prstGeom>
                <a:blipFill>
                  <a:blip r:embed="rId5"/>
                  <a:stretch>
                    <a:fillRect b="-9091"/>
                  </a:stretch>
                </a:blipFill>
              </p:spPr>
              <p:txBody>
                <a:bodyPr/>
                <a:lstStyle/>
                <a:p>
                  <a:r>
                    <a:rPr lang="zh-CN" altLang="en-US">
                      <a:noFill/>
                    </a:rPr>
                    <a:t> </a:t>
                  </a:r>
                </a:p>
              </p:txBody>
            </p:sp>
          </mc:Fallback>
        </mc:AlternateContent>
        <p:sp>
          <p:nvSpPr>
            <p:cNvPr id="38" name="立方体 37">
              <a:extLst>
                <a:ext uri="{FF2B5EF4-FFF2-40B4-BE49-F238E27FC236}">
                  <a16:creationId xmlns:a16="http://schemas.microsoft.com/office/drawing/2014/main" id="{584A3791-BEA3-527A-578E-07643EAA68D5}"/>
                </a:ext>
              </a:extLst>
            </p:cNvPr>
            <p:cNvSpPr/>
            <p:nvPr/>
          </p:nvSpPr>
          <p:spPr>
            <a:xfrm rot="19924521">
              <a:off x="4175712" y="3771333"/>
              <a:ext cx="197178" cy="601794"/>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E6EEFD0-1DD1-325F-CCD1-42656C03CEAD}"/>
                    </a:ext>
                  </a:extLst>
                </p:cNvPr>
                <p:cNvSpPr txBox="1"/>
                <p:nvPr/>
              </p:nvSpPr>
              <p:spPr>
                <a:xfrm>
                  <a:off x="4364112" y="3880757"/>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DE6EEFD0-1DD1-325F-CCD1-42656C03CEAD}"/>
                    </a:ext>
                  </a:extLst>
                </p:cNvPr>
                <p:cNvSpPr txBox="1">
                  <a:spLocks noRot="1" noChangeAspect="1" noMove="1" noResize="1" noEditPoints="1" noAdjustHandles="1" noChangeArrowheads="1" noChangeShapeType="1" noTextEdit="1"/>
                </p:cNvSpPr>
                <p:nvPr/>
              </p:nvSpPr>
              <p:spPr>
                <a:xfrm>
                  <a:off x="4364112" y="3880757"/>
                  <a:ext cx="1103187" cy="415498"/>
                </a:xfrm>
                <a:prstGeom prst="rect">
                  <a:avLst/>
                </a:prstGeom>
                <a:blipFill>
                  <a:blip r:embed="rId6"/>
                  <a:stretch>
                    <a:fillRect b="-5882"/>
                  </a:stretch>
                </a:blipFill>
              </p:spPr>
              <p:txBody>
                <a:bodyPr/>
                <a:lstStyle/>
                <a:p>
                  <a:r>
                    <a:rPr lang="zh-CN" altLang="en-US">
                      <a:noFill/>
                    </a:rPr>
                    <a:t> </a:t>
                  </a:r>
                </a:p>
              </p:txBody>
            </p:sp>
          </mc:Fallback>
        </mc:AlternateContent>
        <p:sp>
          <p:nvSpPr>
            <p:cNvPr id="40" name="立方体 39">
              <a:extLst>
                <a:ext uri="{FF2B5EF4-FFF2-40B4-BE49-F238E27FC236}">
                  <a16:creationId xmlns:a16="http://schemas.microsoft.com/office/drawing/2014/main" id="{E5B3BDA8-0EFF-F8D3-43CB-F07F4D930728}"/>
                </a:ext>
              </a:extLst>
            </p:cNvPr>
            <p:cNvSpPr/>
            <p:nvPr/>
          </p:nvSpPr>
          <p:spPr>
            <a:xfrm rot="19924521">
              <a:off x="5506905" y="3792591"/>
              <a:ext cx="186000" cy="612300"/>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C803729-68EF-4441-6C1D-20AD91FD2D0B}"/>
                    </a:ext>
                  </a:extLst>
                </p:cNvPr>
                <p:cNvSpPr txBox="1"/>
                <p:nvPr/>
              </p:nvSpPr>
              <p:spPr>
                <a:xfrm>
                  <a:off x="5689336" y="3811569"/>
                  <a:ext cx="1237839" cy="577081"/>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1</m:t>
                      </m:r>
                    </m:oMath>
                  </a14:m>
                  <a:r>
                    <a:rPr kumimoji="1" lang="en-US" altLang="zh-CN" sz="1050" dirty="0">
                      <a:latin typeface="Times New Roman" panose="02020603050405020304" pitchFamily="18" charset="0"/>
                      <a:cs typeface="Times New Roman" panose="02020603050405020304" pitchFamily="18" charset="0"/>
                    </a:rPr>
                    <a:t>.Sigmoid</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DC803729-68EF-4441-6C1D-20AD91FD2D0B}"/>
                    </a:ext>
                  </a:extLst>
                </p:cNvPr>
                <p:cNvSpPr txBox="1">
                  <a:spLocks noRot="1" noChangeAspect="1" noMove="1" noResize="1" noEditPoints="1" noAdjustHandles="1" noChangeArrowheads="1" noChangeShapeType="1" noTextEdit="1"/>
                </p:cNvSpPr>
                <p:nvPr/>
              </p:nvSpPr>
              <p:spPr>
                <a:xfrm>
                  <a:off x="5689336" y="3811569"/>
                  <a:ext cx="1237839" cy="577081"/>
                </a:xfrm>
                <a:prstGeom prst="rect">
                  <a:avLst/>
                </a:prstGeom>
                <a:blipFill>
                  <a:blip r:embed="rId7"/>
                  <a:stretch>
                    <a:fillRect b="-4255"/>
                  </a:stretch>
                </a:blipFill>
              </p:spPr>
              <p:txBody>
                <a:bodyPr/>
                <a:lstStyle/>
                <a:p>
                  <a:r>
                    <a:rPr lang="zh-CN" altLang="en-US">
                      <a:noFill/>
                    </a:rPr>
                    <a:t> </a:t>
                  </a:r>
                </a:p>
              </p:txBody>
            </p:sp>
          </mc:Fallback>
        </mc:AlternateContent>
        <p:sp>
          <p:nvSpPr>
            <p:cNvPr id="47" name="圆角矩形 46">
              <a:extLst>
                <a:ext uri="{FF2B5EF4-FFF2-40B4-BE49-F238E27FC236}">
                  <a16:creationId xmlns:a16="http://schemas.microsoft.com/office/drawing/2014/main" id="{180AEC10-A80D-E8C6-DBB1-D8F59FF4424D}"/>
                </a:ext>
              </a:extLst>
            </p:cNvPr>
            <p:cNvSpPr/>
            <p:nvPr/>
          </p:nvSpPr>
          <p:spPr>
            <a:xfrm>
              <a:off x="1705223" y="3732905"/>
              <a:ext cx="5262946" cy="831664"/>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0C92BB69-4D6F-A542-9483-AD1D0CE22489}"/>
              </a:ext>
            </a:extLst>
          </p:cNvPr>
          <p:cNvSpPr/>
          <p:nvPr/>
        </p:nvSpPr>
        <p:spPr>
          <a:xfrm>
            <a:off x="490250" y="1085850"/>
            <a:ext cx="7607147" cy="37230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396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35A274-EADB-0860-586E-7542207BAAE0}"/>
              </a:ext>
            </a:extLst>
          </p:cNvPr>
          <p:cNvSpPr txBox="1"/>
          <p:nvPr/>
        </p:nvSpPr>
        <p:spPr>
          <a:xfrm>
            <a:off x="427947" y="602193"/>
            <a:ext cx="1242648"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临床数据</a:t>
            </a:r>
          </a:p>
        </p:txBody>
      </p:sp>
      <p:sp>
        <p:nvSpPr>
          <p:cNvPr id="3" name="文本框 2">
            <a:extLst>
              <a:ext uri="{FF2B5EF4-FFF2-40B4-BE49-F238E27FC236}">
                <a16:creationId xmlns:a16="http://schemas.microsoft.com/office/drawing/2014/main" id="{D6906BA3-0AD9-185E-0CAC-96FBC82956D3}"/>
              </a:ext>
            </a:extLst>
          </p:cNvPr>
          <p:cNvSpPr txBox="1"/>
          <p:nvPr/>
        </p:nvSpPr>
        <p:spPr>
          <a:xfrm>
            <a:off x="427947" y="1962070"/>
            <a:ext cx="12281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sp>
        <p:nvSpPr>
          <p:cNvPr id="4" name="文本框 3">
            <a:extLst>
              <a:ext uri="{FF2B5EF4-FFF2-40B4-BE49-F238E27FC236}">
                <a16:creationId xmlns:a16="http://schemas.microsoft.com/office/drawing/2014/main" id="{12AB36DD-582A-B973-722F-D7D6808B226A}"/>
              </a:ext>
            </a:extLst>
          </p:cNvPr>
          <p:cNvSpPr txBox="1"/>
          <p:nvPr/>
        </p:nvSpPr>
        <p:spPr>
          <a:xfrm>
            <a:off x="564790" y="3168058"/>
            <a:ext cx="93326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pic>
        <p:nvPicPr>
          <p:cNvPr id="5" name="图片 4" descr="碗里面&#10;&#10;AI 生成的内容可能不正确。">
            <a:extLst>
              <a:ext uri="{FF2B5EF4-FFF2-40B4-BE49-F238E27FC236}">
                <a16:creationId xmlns:a16="http://schemas.microsoft.com/office/drawing/2014/main" id="{7BF35377-CC91-7C7C-111B-C69431ED2990}"/>
              </a:ext>
            </a:extLst>
          </p:cNvPr>
          <p:cNvPicPr>
            <a:picLocks noChangeAspect="1"/>
          </p:cNvPicPr>
          <p:nvPr/>
        </p:nvPicPr>
        <p:blipFill>
          <a:blip r:embed="rId2">
            <a:extLst>
              <a:ext uri="{28A0092B-C50C-407E-A947-70E740481C1C}">
                <a14:useLocalDpi xmlns:a14="http://schemas.microsoft.com/office/drawing/2010/main" val="0"/>
              </a:ext>
            </a:extLst>
          </a:blip>
          <a:srcRect l="11508" r="4879"/>
          <a:stretch>
            <a:fillRect/>
          </a:stretch>
        </p:blipFill>
        <p:spPr>
          <a:xfrm rot="16200000">
            <a:off x="1594193" y="1751881"/>
            <a:ext cx="1101140" cy="977315"/>
          </a:xfrm>
          <a:prstGeom prst="rect">
            <a:avLst/>
          </a:prstGeom>
        </p:spPr>
      </p:pic>
      <p:pic>
        <p:nvPicPr>
          <p:cNvPr id="6" name="图片 5" descr="图片包含 物体, 室内, 桌子, 黑暗&#10;&#10;AI 生成的内容可能不正确。">
            <a:extLst>
              <a:ext uri="{FF2B5EF4-FFF2-40B4-BE49-F238E27FC236}">
                <a16:creationId xmlns:a16="http://schemas.microsoft.com/office/drawing/2014/main" id="{20D0D685-B67F-F46C-C13F-16A7DFF91BCB}"/>
              </a:ext>
            </a:extLst>
          </p:cNvPr>
          <p:cNvPicPr>
            <a:picLocks noChangeAspect="1"/>
          </p:cNvPicPr>
          <p:nvPr/>
        </p:nvPicPr>
        <p:blipFill>
          <a:blip r:embed="rId3">
            <a:extLst>
              <a:ext uri="{28A0092B-C50C-407E-A947-70E740481C1C}">
                <a14:useLocalDpi xmlns:a14="http://schemas.microsoft.com/office/drawing/2010/main" val="0"/>
              </a:ext>
            </a:extLst>
          </a:blip>
          <a:srcRect l="4678" t="12563" r="6607" b="12111"/>
          <a:stretch>
            <a:fillRect/>
          </a:stretch>
        </p:blipFill>
        <p:spPr>
          <a:xfrm rot="16200000">
            <a:off x="1594193" y="392005"/>
            <a:ext cx="1101140" cy="977314"/>
          </a:xfrm>
          <a:prstGeom prst="rect">
            <a:avLst/>
          </a:prstGeom>
        </p:spPr>
      </p:pic>
      <p:pic>
        <p:nvPicPr>
          <p:cNvPr id="7" name="图片 6" descr="碗里面&#10;&#10;AI 生成的内容可能不正确。">
            <a:extLst>
              <a:ext uri="{FF2B5EF4-FFF2-40B4-BE49-F238E27FC236}">
                <a16:creationId xmlns:a16="http://schemas.microsoft.com/office/drawing/2014/main" id="{0DB80EC4-341E-E97B-53ED-C0B5E74EF4BB}"/>
              </a:ext>
            </a:extLst>
          </p:cNvPr>
          <p:cNvPicPr>
            <a:picLocks noChangeAspect="1"/>
          </p:cNvPicPr>
          <p:nvPr/>
        </p:nvPicPr>
        <p:blipFill>
          <a:blip r:embed="rId4">
            <a:extLst>
              <a:ext uri="{28A0092B-C50C-407E-A947-70E740481C1C}">
                <a14:useLocalDpi xmlns:a14="http://schemas.microsoft.com/office/drawing/2010/main" val="0"/>
              </a:ext>
            </a:extLst>
          </a:blip>
          <a:srcRect l="7194" r="3703"/>
          <a:stretch>
            <a:fillRect/>
          </a:stretch>
        </p:blipFill>
        <p:spPr>
          <a:xfrm rot="16200000">
            <a:off x="1594192" y="2987234"/>
            <a:ext cx="1101141" cy="977316"/>
          </a:xfrm>
          <a:prstGeom prst="rect">
            <a:avLst/>
          </a:prstGeom>
        </p:spPr>
      </p:pic>
      <p:sp>
        <p:nvSpPr>
          <p:cNvPr id="8" name="文本框 7">
            <a:extLst>
              <a:ext uri="{FF2B5EF4-FFF2-40B4-BE49-F238E27FC236}">
                <a16:creationId xmlns:a16="http://schemas.microsoft.com/office/drawing/2014/main" id="{50DA0150-A28E-FE22-912B-DE4837251577}"/>
              </a:ext>
            </a:extLst>
          </p:cNvPr>
          <p:cNvSpPr txBox="1"/>
          <p:nvPr/>
        </p:nvSpPr>
        <p:spPr>
          <a:xfrm>
            <a:off x="2568538" y="4130022"/>
            <a:ext cx="482824"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9" name="图片 8" descr="图片包含 镜子, 物体, 眼镜, 照片&#10;&#10;AI 生成的内容可能不正确。">
            <a:extLst>
              <a:ext uri="{FF2B5EF4-FFF2-40B4-BE49-F238E27FC236}">
                <a16:creationId xmlns:a16="http://schemas.microsoft.com/office/drawing/2014/main" id="{9E2008C8-7BE7-58CF-186D-E76E02EBBD53}"/>
              </a:ext>
            </a:extLst>
          </p:cNvPr>
          <p:cNvPicPr>
            <a:picLocks noChangeAspect="1"/>
          </p:cNvPicPr>
          <p:nvPr/>
        </p:nvPicPr>
        <p:blipFill>
          <a:blip r:embed="rId5">
            <a:extLst>
              <a:ext uri="{28A0092B-C50C-407E-A947-70E740481C1C}">
                <a14:useLocalDpi xmlns:a14="http://schemas.microsoft.com/office/drawing/2010/main" val="0"/>
              </a:ext>
            </a:extLst>
          </a:blip>
          <a:srcRect l="8513" t="10640" r="10487" b="12675"/>
          <a:stretch>
            <a:fillRect/>
          </a:stretch>
        </p:blipFill>
        <p:spPr>
          <a:xfrm rot="16200000">
            <a:off x="4954544" y="389084"/>
            <a:ext cx="1101138" cy="977313"/>
          </a:xfrm>
          <a:prstGeom prst="rect">
            <a:avLst/>
          </a:prstGeom>
        </p:spPr>
      </p:pic>
      <p:sp>
        <p:nvSpPr>
          <p:cNvPr id="10" name="文本框 9">
            <a:extLst>
              <a:ext uri="{FF2B5EF4-FFF2-40B4-BE49-F238E27FC236}">
                <a16:creationId xmlns:a16="http://schemas.microsoft.com/office/drawing/2014/main" id="{472B24FA-5D9D-ED7C-D6A7-607F5DEB77A9}"/>
              </a:ext>
            </a:extLst>
          </p:cNvPr>
          <p:cNvSpPr txBox="1"/>
          <p:nvPr/>
        </p:nvSpPr>
        <p:spPr>
          <a:xfrm>
            <a:off x="4814768" y="4102918"/>
            <a:ext cx="542136"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11" name="图片 10" descr="碗里面&#10;&#10;AI 生成的内容可能不正确。">
            <a:extLst>
              <a:ext uri="{FF2B5EF4-FFF2-40B4-BE49-F238E27FC236}">
                <a16:creationId xmlns:a16="http://schemas.microsoft.com/office/drawing/2014/main" id="{65A89B7A-CD14-1436-6F77-018B77A43EA7}"/>
              </a:ext>
            </a:extLst>
          </p:cNvPr>
          <p:cNvPicPr>
            <a:picLocks noChangeAspect="1"/>
          </p:cNvPicPr>
          <p:nvPr/>
        </p:nvPicPr>
        <p:blipFill>
          <a:blip r:embed="rId6">
            <a:extLst>
              <a:ext uri="{28A0092B-C50C-407E-A947-70E740481C1C}">
                <a14:useLocalDpi xmlns:a14="http://schemas.microsoft.com/office/drawing/2010/main" val="0"/>
              </a:ext>
            </a:extLst>
          </a:blip>
          <a:srcRect l="5731" t="4111" r="9249" b="1077"/>
          <a:stretch>
            <a:fillRect/>
          </a:stretch>
        </p:blipFill>
        <p:spPr>
          <a:xfrm rot="16200000">
            <a:off x="4923110" y="2984313"/>
            <a:ext cx="1101139" cy="977317"/>
          </a:xfrm>
          <a:prstGeom prst="rect">
            <a:avLst/>
          </a:prstGeom>
        </p:spPr>
      </p:pic>
      <p:pic>
        <p:nvPicPr>
          <p:cNvPr id="12" name="图片 11" descr="黑暗里有星球&#10;&#10;AI 生成的内容可能不正确。">
            <a:extLst>
              <a:ext uri="{FF2B5EF4-FFF2-40B4-BE49-F238E27FC236}">
                <a16:creationId xmlns:a16="http://schemas.microsoft.com/office/drawing/2014/main" id="{B24B938A-72DB-EBEA-BEAD-7B719A57CD6F}"/>
              </a:ext>
            </a:extLst>
          </p:cNvPr>
          <p:cNvPicPr>
            <a:picLocks noChangeAspect="1"/>
          </p:cNvPicPr>
          <p:nvPr/>
        </p:nvPicPr>
        <p:blipFill>
          <a:blip r:embed="rId7">
            <a:extLst>
              <a:ext uri="{28A0092B-C50C-407E-A947-70E740481C1C}">
                <a14:useLocalDpi xmlns:a14="http://schemas.microsoft.com/office/drawing/2010/main" val="0"/>
              </a:ext>
            </a:extLst>
          </a:blip>
          <a:srcRect l="5233" t="4528" r="4475" b="3874"/>
          <a:stretch>
            <a:fillRect/>
          </a:stretch>
        </p:blipFill>
        <p:spPr>
          <a:xfrm rot="16200000">
            <a:off x="4923112" y="1738479"/>
            <a:ext cx="1101137" cy="998271"/>
          </a:xfrm>
          <a:prstGeom prst="rect">
            <a:avLst/>
          </a:prstGeom>
        </p:spPr>
      </p:pic>
      <p:pic>
        <p:nvPicPr>
          <p:cNvPr id="13" name="图片 12" descr="图片包含 室内, 照片, 男人, 小&#10;&#10;AI 生成的内容可能不正确。">
            <a:extLst>
              <a:ext uri="{FF2B5EF4-FFF2-40B4-BE49-F238E27FC236}">
                <a16:creationId xmlns:a16="http://schemas.microsoft.com/office/drawing/2014/main" id="{3DF0F987-0685-D29A-1D36-C153ADDDC442}"/>
              </a:ext>
            </a:extLst>
          </p:cNvPr>
          <p:cNvPicPr>
            <a:picLocks noChangeAspect="1"/>
          </p:cNvPicPr>
          <p:nvPr/>
        </p:nvPicPr>
        <p:blipFill>
          <a:blip r:embed="rId8">
            <a:extLst>
              <a:ext uri="{28A0092B-C50C-407E-A947-70E740481C1C}">
                <a14:useLocalDpi xmlns:a14="http://schemas.microsoft.com/office/drawing/2010/main" val="0"/>
              </a:ext>
            </a:extLst>
          </a:blip>
          <a:srcRect l="9229" r="9645"/>
          <a:stretch>
            <a:fillRect/>
          </a:stretch>
        </p:blipFill>
        <p:spPr>
          <a:xfrm rot="16200000">
            <a:off x="6208676" y="1748956"/>
            <a:ext cx="1101138" cy="977314"/>
          </a:xfrm>
          <a:prstGeom prst="rect">
            <a:avLst/>
          </a:prstGeom>
        </p:spPr>
      </p:pic>
      <p:pic>
        <p:nvPicPr>
          <p:cNvPr id="14" name="图片 13" descr="图片包含 室内, 物体, 桌子, 水果&#10;&#10;AI 生成的内容可能不正确。">
            <a:extLst>
              <a:ext uri="{FF2B5EF4-FFF2-40B4-BE49-F238E27FC236}">
                <a16:creationId xmlns:a16="http://schemas.microsoft.com/office/drawing/2014/main" id="{A8233558-1DB3-3836-CA5C-913AA456A942}"/>
              </a:ext>
            </a:extLst>
          </p:cNvPr>
          <p:cNvPicPr>
            <a:picLocks noChangeAspect="1"/>
          </p:cNvPicPr>
          <p:nvPr/>
        </p:nvPicPr>
        <p:blipFill>
          <a:blip r:embed="rId9">
            <a:extLst>
              <a:ext uri="{28A0092B-C50C-407E-A947-70E740481C1C}">
                <a14:useLocalDpi xmlns:a14="http://schemas.microsoft.com/office/drawing/2010/main" val="0"/>
              </a:ext>
            </a:extLst>
          </a:blip>
          <a:srcRect l="6807" r="17546"/>
          <a:stretch>
            <a:fillRect/>
          </a:stretch>
        </p:blipFill>
        <p:spPr>
          <a:xfrm rot="16200000">
            <a:off x="6208676" y="2984310"/>
            <a:ext cx="1101142" cy="977317"/>
          </a:xfrm>
          <a:prstGeom prst="rect">
            <a:avLst/>
          </a:prstGeom>
        </p:spPr>
      </p:pic>
      <p:pic>
        <p:nvPicPr>
          <p:cNvPr id="15" name="图片 14" descr="图片包含 物体, 男人, 照片, 镜子&#10;&#10;AI 生成的内容可能不正确。">
            <a:extLst>
              <a:ext uri="{FF2B5EF4-FFF2-40B4-BE49-F238E27FC236}">
                <a16:creationId xmlns:a16="http://schemas.microsoft.com/office/drawing/2014/main" id="{5AC6BDE6-D223-CF91-5AE4-9D8621BA4CC2}"/>
              </a:ext>
            </a:extLst>
          </p:cNvPr>
          <p:cNvPicPr>
            <a:picLocks noChangeAspect="1"/>
          </p:cNvPicPr>
          <p:nvPr/>
        </p:nvPicPr>
        <p:blipFill>
          <a:blip r:embed="rId10">
            <a:extLst>
              <a:ext uri="{28A0092B-C50C-407E-A947-70E740481C1C}">
                <a14:useLocalDpi xmlns:a14="http://schemas.microsoft.com/office/drawing/2010/main" val="0"/>
              </a:ext>
            </a:extLst>
          </a:blip>
          <a:srcRect l="2899" t="8798" r="2918" b="8558"/>
          <a:stretch>
            <a:fillRect/>
          </a:stretch>
        </p:blipFill>
        <p:spPr>
          <a:xfrm rot="16200000">
            <a:off x="6208674" y="389082"/>
            <a:ext cx="1101142" cy="977314"/>
          </a:xfrm>
          <a:prstGeom prst="rect">
            <a:avLst/>
          </a:prstGeom>
        </p:spPr>
      </p:pic>
      <p:sp>
        <p:nvSpPr>
          <p:cNvPr id="16" name="文本框 15">
            <a:extLst>
              <a:ext uri="{FF2B5EF4-FFF2-40B4-BE49-F238E27FC236}">
                <a16:creationId xmlns:a16="http://schemas.microsoft.com/office/drawing/2014/main" id="{C3E88303-99C8-7946-38C3-B34D122E8C13}"/>
              </a:ext>
            </a:extLst>
          </p:cNvPr>
          <p:cNvSpPr txBox="1"/>
          <p:nvPr/>
        </p:nvSpPr>
        <p:spPr>
          <a:xfrm>
            <a:off x="6953309" y="4126956"/>
            <a:ext cx="5533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24" name="图片 23">
            <a:extLst>
              <a:ext uri="{FF2B5EF4-FFF2-40B4-BE49-F238E27FC236}">
                <a16:creationId xmlns:a16="http://schemas.microsoft.com/office/drawing/2014/main" id="{71469CB6-8B86-E045-3B56-CC5EF418DF3D}"/>
              </a:ext>
            </a:extLst>
          </p:cNvPr>
          <p:cNvPicPr>
            <a:picLocks noChangeAspect="1"/>
          </p:cNvPicPr>
          <p:nvPr/>
        </p:nvPicPr>
        <p:blipFill>
          <a:blip r:embed="rId11"/>
          <a:stretch>
            <a:fillRect/>
          </a:stretch>
        </p:blipFill>
        <p:spPr>
          <a:xfrm>
            <a:off x="2714942" y="2925265"/>
            <a:ext cx="975890" cy="1101140"/>
          </a:xfrm>
          <a:prstGeom prst="rect">
            <a:avLst/>
          </a:prstGeom>
        </p:spPr>
      </p:pic>
      <p:pic>
        <p:nvPicPr>
          <p:cNvPr id="26" name="图片 25" descr="图片包含 室内, 男人, 照片, 桌子&#10;&#10;AI 生成的内容可能不正确。">
            <a:extLst>
              <a:ext uri="{FF2B5EF4-FFF2-40B4-BE49-F238E27FC236}">
                <a16:creationId xmlns:a16="http://schemas.microsoft.com/office/drawing/2014/main" id="{07E04893-0395-E70E-7CA5-06E5E3C39E0E}"/>
              </a:ext>
            </a:extLst>
          </p:cNvPr>
          <p:cNvPicPr>
            <a:picLocks noChangeAspect="1"/>
          </p:cNvPicPr>
          <p:nvPr/>
        </p:nvPicPr>
        <p:blipFill>
          <a:blip r:embed="rId12">
            <a:extLst>
              <a:ext uri="{28A0092B-C50C-407E-A947-70E740481C1C}">
                <a14:useLocalDpi xmlns:a14="http://schemas.microsoft.com/office/drawing/2010/main" val="0"/>
              </a:ext>
            </a:extLst>
          </a:blip>
          <a:srcRect l="8704" r="10751"/>
          <a:stretch>
            <a:fillRect/>
          </a:stretch>
        </p:blipFill>
        <p:spPr>
          <a:xfrm>
            <a:off x="2714942" y="1689907"/>
            <a:ext cx="975890" cy="1101141"/>
          </a:xfrm>
          <a:prstGeom prst="rect">
            <a:avLst/>
          </a:prstGeom>
        </p:spPr>
      </p:pic>
      <p:pic>
        <p:nvPicPr>
          <p:cNvPr id="28" name="图片 27" descr="黑暗里有星球&#10;&#10;AI 生成的内容可能不正确。">
            <a:extLst>
              <a:ext uri="{FF2B5EF4-FFF2-40B4-BE49-F238E27FC236}">
                <a16:creationId xmlns:a16="http://schemas.microsoft.com/office/drawing/2014/main" id="{8FE9AF33-1956-2054-1AD3-8482CEF1B036}"/>
              </a:ext>
            </a:extLst>
          </p:cNvPr>
          <p:cNvPicPr>
            <a:picLocks noChangeAspect="1"/>
          </p:cNvPicPr>
          <p:nvPr/>
        </p:nvPicPr>
        <p:blipFill>
          <a:blip r:embed="rId13">
            <a:extLst>
              <a:ext uri="{28A0092B-C50C-407E-A947-70E740481C1C}">
                <a14:useLocalDpi xmlns:a14="http://schemas.microsoft.com/office/drawing/2010/main" val="0"/>
              </a:ext>
            </a:extLst>
          </a:blip>
          <a:srcRect l="4464" t="12491" r="8224" b="9583"/>
          <a:stretch>
            <a:fillRect/>
          </a:stretch>
        </p:blipFill>
        <p:spPr>
          <a:xfrm rot="16200000">
            <a:off x="2650892" y="392658"/>
            <a:ext cx="1101143" cy="975890"/>
          </a:xfrm>
          <a:prstGeom prst="rect">
            <a:avLst/>
          </a:prstGeom>
        </p:spPr>
      </p:pic>
      <p:pic>
        <p:nvPicPr>
          <p:cNvPr id="30" name="图片 29" descr="碗里&#10;&#10;AI 生成的内容可能不正确。">
            <a:extLst>
              <a:ext uri="{FF2B5EF4-FFF2-40B4-BE49-F238E27FC236}">
                <a16:creationId xmlns:a16="http://schemas.microsoft.com/office/drawing/2014/main" id="{96FCD791-AB47-ACFD-F260-B37583295401}"/>
              </a:ext>
            </a:extLst>
          </p:cNvPr>
          <p:cNvPicPr>
            <a:picLocks noChangeAspect="1"/>
          </p:cNvPicPr>
          <p:nvPr/>
        </p:nvPicPr>
        <p:blipFill>
          <a:blip r:embed="rId14">
            <a:extLst>
              <a:ext uri="{28A0092B-C50C-407E-A947-70E740481C1C}">
                <a14:useLocalDpi xmlns:a14="http://schemas.microsoft.com/office/drawing/2010/main" val="0"/>
              </a:ext>
            </a:extLst>
          </a:blip>
          <a:srcRect l="8059" t="1953" r="4528" b="2144"/>
          <a:stretch>
            <a:fillRect/>
          </a:stretch>
        </p:blipFill>
        <p:spPr>
          <a:xfrm rot="16200000">
            <a:off x="3867903" y="2986795"/>
            <a:ext cx="1101139" cy="975889"/>
          </a:xfrm>
          <a:prstGeom prst="rect">
            <a:avLst/>
          </a:prstGeom>
        </p:spPr>
      </p:pic>
      <p:pic>
        <p:nvPicPr>
          <p:cNvPr id="32" name="图片 31" descr="图片包含 室内, 桌子, 小, 水果&#10;&#10;AI 生成的内容可能不正确。">
            <a:extLst>
              <a:ext uri="{FF2B5EF4-FFF2-40B4-BE49-F238E27FC236}">
                <a16:creationId xmlns:a16="http://schemas.microsoft.com/office/drawing/2014/main" id="{D1651FAC-7C56-E64D-BBCB-F0920FED5E55}"/>
              </a:ext>
            </a:extLst>
          </p:cNvPr>
          <p:cNvPicPr>
            <a:picLocks noChangeAspect="1"/>
          </p:cNvPicPr>
          <p:nvPr/>
        </p:nvPicPr>
        <p:blipFill>
          <a:blip r:embed="rId15">
            <a:extLst>
              <a:ext uri="{28A0092B-C50C-407E-A947-70E740481C1C}">
                <a14:useLocalDpi xmlns:a14="http://schemas.microsoft.com/office/drawing/2010/main" val="0"/>
              </a:ext>
            </a:extLst>
          </a:blip>
          <a:srcRect l="6040" r="6055"/>
          <a:stretch>
            <a:fillRect/>
          </a:stretch>
        </p:blipFill>
        <p:spPr>
          <a:xfrm rot="16200000">
            <a:off x="3867903" y="1753560"/>
            <a:ext cx="1101142" cy="968111"/>
          </a:xfrm>
          <a:prstGeom prst="rect">
            <a:avLst/>
          </a:prstGeom>
        </p:spPr>
      </p:pic>
      <p:pic>
        <p:nvPicPr>
          <p:cNvPr id="34" name="图片 33" descr="黑暗里有星球&#10;&#10;AI 生成的内容可能不正确。">
            <a:extLst>
              <a:ext uri="{FF2B5EF4-FFF2-40B4-BE49-F238E27FC236}">
                <a16:creationId xmlns:a16="http://schemas.microsoft.com/office/drawing/2014/main" id="{C167DF38-5934-D3ED-ABA8-7689E1CF051A}"/>
              </a:ext>
            </a:extLst>
          </p:cNvPr>
          <p:cNvPicPr>
            <a:picLocks noChangeAspect="1"/>
          </p:cNvPicPr>
          <p:nvPr/>
        </p:nvPicPr>
        <p:blipFill>
          <a:blip r:embed="rId16">
            <a:extLst>
              <a:ext uri="{28A0092B-C50C-407E-A947-70E740481C1C}">
                <a14:useLocalDpi xmlns:a14="http://schemas.microsoft.com/office/drawing/2010/main" val="0"/>
              </a:ext>
            </a:extLst>
          </a:blip>
          <a:srcRect l="5678" t="6755" r="12455" b="4972"/>
          <a:stretch>
            <a:fillRect/>
          </a:stretch>
        </p:blipFill>
        <p:spPr>
          <a:xfrm rot="16200000">
            <a:off x="3867902" y="396603"/>
            <a:ext cx="1101143" cy="968111"/>
          </a:xfrm>
          <a:prstGeom prst="rect">
            <a:avLst/>
          </a:prstGeom>
        </p:spPr>
      </p:pic>
      <p:pic>
        <p:nvPicPr>
          <p:cNvPr id="36" name="图片 35" descr="黑暗里有星球&#10;&#10;AI 生成的内容可能不正确。">
            <a:extLst>
              <a:ext uri="{FF2B5EF4-FFF2-40B4-BE49-F238E27FC236}">
                <a16:creationId xmlns:a16="http://schemas.microsoft.com/office/drawing/2014/main" id="{902C9B6C-DA8C-90BD-9A8F-9AA0DFDDEE7E}"/>
              </a:ext>
            </a:extLst>
          </p:cNvPr>
          <p:cNvPicPr>
            <a:picLocks noChangeAspect="1"/>
          </p:cNvPicPr>
          <p:nvPr/>
        </p:nvPicPr>
        <p:blipFill>
          <a:blip r:embed="rId17">
            <a:extLst>
              <a:ext uri="{28A0092B-C50C-407E-A947-70E740481C1C}">
                <a14:useLocalDpi xmlns:a14="http://schemas.microsoft.com/office/drawing/2010/main" val="0"/>
              </a:ext>
            </a:extLst>
          </a:blip>
          <a:srcRect l="6308" t="12162" r="9498" b="14869"/>
          <a:stretch>
            <a:fillRect/>
          </a:stretch>
        </p:blipFill>
        <p:spPr>
          <a:xfrm rot="16200000">
            <a:off x="7261334" y="396755"/>
            <a:ext cx="1101143" cy="967808"/>
          </a:xfrm>
          <a:prstGeom prst="rect">
            <a:avLst/>
          </a:prstGeom>
        </p:spPr>
      </p:pic>
      <p:pic>
        <p:nvPicPr>
          <p:cNvPr id="38" name="图片 37">
            <a:extLst>
              <a:ext uri="{FF2B5EF4-FFF2-40B4-BE49-F238E27FC236}">
                <a16:creationId xmlns:a16="http://schemas.microsoft.com/office/drawing/2014/main" id="{5F26ACD4-3F76-F5F9-0676-6439D6C0C3B5}"/>
              </a:ext>
            </a:extLst>
          </p:cNvPr>
          <p:cNvPicPr>
            <a:picLocks noChangeAspect="1"/>
          </p:cNvPicPr>
          <p:nvPr/>
        </p:nvPicPr>
        <p:blipFill>
          <a:blip r:embed="rId18">
            <a:extLst>
              <a:ext uri="{28A0092B-C50C-407E-A947-70E740481C1C}">
                <a14:useLocalDpi xmlns:a14="http://schemas.microsoft.com/office/drawing/2010/main" val="0"/>
              </a:ext>
            </a:extLst>
          </a:blip>
          <a:srcRect l="1390" r="1390"/>
          <a:stretch/>
        </p:blipFill>
        <p:spPr>
          <a:xfrm>
            <a:off x="7319921" y="2925265"/>
            <a:ext cx="975889" cy="1101140"/>
          </a:xfrm>
          <a:prstGeom prst="rect">
            <a:avLst/>
          </a:prstGeom>
        </p:spPr>
      </p:pic>
      <p:pic>
        <p:nvPicPr>
          <p:cNvPr id="42" name="图片 41">
            <a:extLst>
              <a:ext uri="{FF2B5EF4-FFF2-40B4-BE49-F238E27FC236}">
                <a16:creationId xmlns:a16="http://schemas.microsoft.com/office/drawing/2014/main" id="{18A859DE-2AAF-56E2-0FF5-FDA7F1DA5EB8}"/>
              </a:ext>
            </a:extLst>
          </p:cNvPr>
          <p:cNvPicPr>
            <a:picLocks noChangeAspect="1"/>
          </p:cNvPicPr>
          <p:nvPr/>
        </p:nvPicPr>
        <p:blipFill>
          <a:blip r:embed="rId19"/>
          <a:stretch>
            <a:fillRect/>
          </a:stretch>
        </p:blipFill>
        <p:spPr>
          <a:xfrm>
            <a:off x="7308730" y="1689963"/>
            <a:ext cx="987080" cy="1101141"/>
          </a:xfrm>
          <a:prstGeom prst="rect">
            <a:avLst/>
          </a:prstGeom>
        </p:spPr>
      </p:pic>
      <p:sp>
        <p:nvSpPr>
          <p:cNvPr id="51" name="矩形 50">
            <a:extLst>
              <a:ext uri="{FF2B5EF4-FFF2-40B4-BE49-F238E27FC236}">
                <a16:creationId xmlns:a16="http://schemas.microsoft.com/office/drawing/2014/main" id="{929CF740-0B24-A95B-F056-3D43FAB76D86}"/>
              </a:ext>
            </a:extLst>
          </p:cNvPr>
          <p:cNvSpPr/>
          <p:nvPr/>
        </p:nvSpPr>
        <p:spPr>
          <a:xfrm>
            <a:off x="351692" y="181707"/>
            <a:ext cx="8281320" cy="44020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514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室内, 照片, 男人, 小&#10;&#10;AI 生成的内容可能不正确。">
            <a:extLst>
              <a:ext uri="{FF2B5EF4-FFF2-40B4-BE49-F238E27FC236}">
                <a16:creationId xmlns:a16="http://schemas.microsoft.com/office/drawing/2014/main" id="{71FE9F95-BEBC-FA39-A196-664E877BABB9}"/>
              </a:ext>
            </a:extLst>
          </p:cNvPr>
          <p:cNvPicPr>
            <a:picLocks noChangeAspect="1"/>
          </p:cNvPicPr>
          <p:nvPr/>
        </p:nvPicPr>
        <p:blipFill>
          <a:blip r:embed="rId2">
            <a:extLst>
              <a:ext uri="{28A0092B-C50C-407E-A947-70E740481C1C}">
                <a14:useLocalDpi xmlns:a14="http://schemas.microsoft.com/office/drawing/2010/main" val="0"/>
              </a:ext>
            </a:extLst>
          </a:blip>
          <a:srcRect l="8130" r="9348"/>
          <a:stretch>
            <a:fillRect/>
          </a:stretch>
        </p:blipFill>
        <p:spPr>
          <a:xfrm rot="16200000">
            <a:off x="2718082" y="3966828"/>
            <a:ext cx="2379785" cy="2066128"/>
          </a:xfrm>
          <a:prstGeom prst="rect">
            <a:avLst/>
          </a:prstGeom>
        </p:spPr>
      </p:pic>
      <p:pic>
        <p:nvPicPr>
          <p:cNvPr id="5" name="图片 4" descr="图片包含 室内, 物体, 桌子, 水果&#10;&#10;AI 生成的内容可能不正确。">
            <a:extLst>
              <a:ext uri="{FF2B5EF4-FFF2-40B4-BE49-F238E27FC236}">
                <a16:creationId xmlns:a16="http://schemas.microsoft.com/office/drawing/2014/main" id="{6282020B-753E-D58B-08AE-EC91BE1F3584}"/>
              </a:ext>
            </a:extLst>
          </p:cNvPr>
          <p:cNvPicPr>
            <a:picLocks noChangeAspect="1"/>
          </p:cNvPicPr>
          <p:nvPr/>
        </p:nvPicPr>
        <p:blipFill>
          <a:blip r:embed="rId3">
            <a:extLst>
              <a:ext uri="{28A0092B-C50C-407E-A947-70E740481C1C}">
                <a14:useLocalDpi xmlns:a14="http://schemas.microsoft.com/office/drawing/2010/main" val="0"/>
              </a:ext>
            </a:extLst>
          </a:blip>
          <a:srcRect l="6647" r="15797"/>
          <a:stretch>
            <a:fillRect/>
          </a:stretch>
        </p:blipFill>
        <p:spPr>
          <a:xfrm rot="16200000">
            <a:off x="4957893" y="3975092"/>
            <a:ext cx="2379786" cy="2049599"/>
          </a:xfrm>
          <a:prstGeom prst="rect">
            <a:avLst/>
          </a:prstGeom>
        </p:spPr>
      </p:pic>
      <p:pic>
        <p:nvPicPr>
          <p:cNvPr id="6" name="图片 5">
            <a:extLst>
              <a:ext uri="{FF2B5EF4-FFF2-40B4-BE49-F238E27FC236}">
                <a16:creationId xmlns:a16="http://schemas.microsoft.com/office/drawing/2014/main" id="{3FA2D88C-A6D8-14A9-E73F-A228F57D06A4}"/>
              </a:ext>
            </a:extLst>
          </p:cNvPr>
          <p:cNvPicPr>
            <a:picLocks noChangeAspect="1"/>
          </p:cNvPicPr>
          <p:nvPr/>
        </p:nvPicPr>
        <p:blipFill>
          <a:blip r:embed="rId4"/>
          <a:stretch>
            <a:fillRect/>
          </a:stretch>
        </p:blipFill>
        <p:spPr>
          <a:xfrm>
            <a:off x="2987167" y="1820007"/>
            <a:ext cx="1701800" cy="1435100"/>
          </a:xfrm>
          <a:prstGeom prst="rect">
            <a:avLst/>
          </a:prstGeom>
        </p:spPr>
      </p:pic>
      <p:pic>
        <p:nvPicPr>
          <p:cNvPr id="7" name="图片 6">
            <a:extLst>
              <a:ext uri="{FF2B5EF4-FFF2-40B4-BE49-F238E27FC236}">
                <a16:creationId xmlns:a16="http://schemas.microsoft.com/office/drawing/2014/main" id="{416F1FAB-9B11-8834-2E45-3F7D1B025DEB}"/>
              </a:ext>
            </a:extLst>
          </p:cNvPr>
          <p:cNvPicPr>
            <a:picLocks noChangeAspect="1"/>
          </p:cNvPicPr>
          <p:nvPr/>
        </p:nvPicPr>
        <p:blipFill>
          <a:blip r:embed="rId5"/>
          <a:stretch>
            <a:fillRect/>
          </a:stretch>
        </p:blipFill>
        <p:spPr>
          <a:xfrm>
            <a:off x="7402179" y="1955312"/>
            <a:ext cx="1765300" cy="1346200"/>
          </a:xfrm>
          <a:prstGeom prst="rect">
            <a:avLst/>
          </a:prstGeom>
        </p:spPr>
      </p:pic>
      <p:pic>
        <p:nvPicPr>
          <p:cNvPr id="8" name="图片 7">
            <a:extLst>
              <a:ext uri="{FF2B5EF4-FFF2-40B4-BE49-F238E27FC236}">
                <a16:creationId xmlns:a16="http://schemas.microsoft.com/office/drawing/2014/main" id="{09DE7DEA-782A-47BF-8461-403953A44D77}"/>
              </a:ext>
            </a:extLst>
          </p:cNvPr>
          <p:cNvPicPr>
            <a:picLocks noChangeAspect="1"/>
          </p:cNvPicPr>
          <p:nvPr/>
        </p:nvPicPr>
        <p:blipFill>
          <a:blip r:embed="rId6"/>
          <a:stretch>
            <a:fillRect/>
          </a:stretch>
        </p:blipFill>
        <p:spPr>
          <a:xfrm>
            <a:off x="771294" y="2632808"/>
            <a:ext cx="1816100" cy="1447800"/>
          </a:xfrm>
          <a:prstGeom prst="rect">
            <a:avLst/>
          </a:prstGeom>
        </p:spPr>
      </p:pic>
      <p:pic>
        <p:nvPicPr>
          <p:cNvPr id="9" name="图片 8">
            <a:extLst>
              <a:ext uri="{FF2B5EF4-FFF2-40B4-BE49-F238E27FC236}">
                <a16:creationId xmlns:a16="http://schemas.microsoft.com/office/drawing/2014/main" id="{94CD5E9F-F681-479A-0704-528152CA81BB}"/>
              </a:ext>
            </a:extLst>
          </p:cNvPr>
          <p:cNvPicPr>
            <a:picLocks noChangeAspect="1"/>
          </p:cNvPicPr>
          <p:nvPr/>
        </p:nvPicPr>
        <p:blipFill>
          <a:blip r:embed="rId7"/>
          <a:stretch>
            <a:fillRect/>
          </a:stretch>
        </p:blipFill>
        <p:spPr>
          <a:xfrm>
            <a:off x="5265893" y="2293815"/>
            <a:ext cx="1219200" cy="927100"/>
          </a:xfrm>
          <a:prstGeom prst="rect">
            <a:avLst/>
          </a:prstGeom>
        </p:spPr>
      </p:pic>
      <p:pic>
        <p:nvPicPr>
          <p:cNvPr id="11" name="图片 10">
            <a:extLst>
              <a:ext uri="{FF2B5EF4-FFF2-40B4-BE49-F238E27FC236}">
                <a16:creationId xmlns:a16="http://schemas.microsoft.com/office/drawing/2014/main" id="{C6BBF14F-8D93-B20F-DC9F-FF2BF6CDDBD1}"/>
              </a:ext>
            </a:extLst>
          </p:cNvPr>
          <p:cNvPicPr>
            <a:picLocks noChangeAspect="1"/>
          </p:cNvPicPr>
          <p:nvPr/>
        </p:nvPicPr>
        <p:blipFill>
          <a:blip r:embed="rId8"/>
          <a:stretch>
            <a:fillRect/>
          </a:stretch>
        </p:blipFill>
        <p:spPr>
          <a:xfrm>
            <a:off x="7788397" y="4999891"/>
            <a:ext cx="1054100" cy="1346200"/>
          </a:xfrm>
          <a:prstGeom prst="rect">
            <a:avLst/>
          </a:prstGeom>
        </p:spPr>
      </p:pic>
      <p:sp>
        <p:nvSpPr>
          <p:cNvPr id="12" name="矩形 11">
            <a:extLst>
              <a:ext uri="{FF2B5EF4-FFF2-40B4-BE49-F238E27FC236}">
                <a16:creationId xmlns:a16="http://schemas.microsoft.com/office/drawing/2014/main" id="{6D9CEB1C-D4FC-5024-B1D5-661E851BCB1F}"/>
              </a:ext>
            </a:extLst>
          </p:cNvPr>
          <p:cNvSpPr/>
          <p:nvPr/>
        </p:nvSpPr>
        <p:spPr>
          <a:xfrm>
            <a:off x="4255477" y="3933092"/>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E826DB84-53E5-F3EE-CAAA-B7A94357922A}"/>
              </a:ext>
            </a:extLst>
          </p:cNvPr>
          <p:cNvCxnSpPr>
            <a:cxnSpLocks/>
          </p:cNvCxnSpPr>
          <p:nvPr/>
        </p:nvCxnSpPr>
        <p:spPr>
          <a:xfrm flipH="1" flipV="1">
            <a:off x="4255477" y="3356708"/>
            <a:ext cx="251698" cy="57638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8F574206-553E-39F7-BED3-2A8F7CD86700}"/>
              </a:ext>
            </a:extLst>
          </p:cNvPr>
          <p:cNvSpPr/>
          <p:nvPr/>
        </p:nvSpPr>
        <p:spPr>
          <a:xfrm>
            <a:off x="3493477" y="4536831"/>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C41A802E-9E4A-FBC1-199E-33E5056FB122}"/>
              </a:ext>
            </a:extLst>
          </p:cNvPr>
          <p:cNvCxnSpPr>
            <a:cxnSpLocks/>
          </p:cNvCxnSpPr>
          <p:nvPr/>
        </p:nvCxnSpPr>
        <p:spPr>
          <a:xfrm flipH="1" flipV="1">
            <a:off x="2663978" y="3951654"/>
            <a:ext cx="829499" cy="56417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51EB6935-9860-6861-9164-DC52BA9B9376}"/>
              </a:ext>
            </a:extLst>
          </p:cNvPr>
          <p:cNvSpPr/>
          <p:nvPr/>
        </p:nvSpPr>
        <p:spPr>
          <a:xfrm>
            <a:off x="3215218" y="5359400"/>
            <a:ext cx="436403" cy="325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5BC77F27-5DE9-0A86-65B5-EBA382ABF070}"/>
              </a:ext>
            </a:extLst>
          </p:cNvPr>
          <p:cNvPicPr>
            <a:picLocks noChangeAspect="1"/>
          </p:cNvPicPr>
          <p:nvPr/>
        </p:nvPicPr>
        <p:blipFill>
          <a:blip r:embed="rId9"/>
          <a:stretch>
            <a:fillRect/>
          </a:stretch>
        </p:blipFill>
        <p:spPr>
          <a:xfrm>
            <a:off x="1099589" y="5359400"/>
            <a:ext cx="1159510" cy="698500"/>
          </a:xfrm>
          <a:prstGeom prst="rect">
            <a:avLst/>
          </a:prstGeom>
        </p:spPr>
      </p:pic>
      <p:cxnSp>
        <p:nvCxnSpPr>
          <p:cNvPr id="20" name="直线箭头连接符 19">
            <a:extLst>
              <a:ext uri="{FF2B5EF4-FFF2-40B4-BE49-F238E27FC236}">
                <a16:creationId xmlns:a16="http://schemas.microsoft.com/office/drawing/2014/main" id="{F3937E1C-59C5-3CE1-54DF-D73F4F279CC6}"/>
              </a:ext>
            </a:extLst>
          </p:cNvPr>
          <p:cNvCxnSpPr>
            <a:cxnSpLocks/>
          </p:cNvCxnSpPr>
          <p:nvPr/>
        </p:nvCxnSpPr>
        <p:spPr>
          <a:xfrm flipH="1">
            <a:off x="2443195" y="5625613"/>
            <a:ext cx="767052" cy="4737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C466677C-F0E1-D6AE-75AE-D20B5A3ACE90}"/>
              </a:ext>
            </a:extLst>
          </p:cNvPr>
          <p:cNvSpPr/>
          <p:nvPr/>
        </p:nvSpPr>
        <p:spPr>
          <a:xfrm>
            <a:off x="6436206" y="3951654"/>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256DD0CC-CEFA-C923-8887-CD9FA44FBDD5}"/>
              </a:ext>
            </a:extLst>
          </p:cNvPr>
          <p:cNvCxnSpPr>
            <a:cxnSpLocks/>
          </p:cNvCxnSpPr>
          <p:nvPr/>
        </p:nvCxnSpPr>
        <p:spPr>
          <a:xfrm flipV="1">
            <a:off x="6834268" y="3429000"/>
            <a:ext cx="682099" cy="52265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C9E20F10-471B-8A4B-5D1F-87E8790E92E5}"/>
              </a:ext>
            </a:extLst>
          </p:cNvPr>
          <p:cNvSpPr/>
          <p:nvPr/>
        </p:nvSpPr>
        <p:spPr>
          <a:xfrm>
            <a:off x="5699826" y="4344377"/>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1C9EE62-E13F-2C4F-0C01-EB4E8E1C4106}"/>
              </a:ext>
            </a:extLst>
          </p:cNvPr>
          <p:cNvSpPr/>
          <p:nvPr/>
        </p:nvSpPr>
        <p:spPr>
          <a:xfrm>
            <a:off x="6485093" y="5122005"/>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E61A338F-13E9-7D19-7BC2-BDEA6AB34401}"/>
              </a:ext>
            </a:extLst>
          </p:cNvPr>
          <p:cNvCxnSpPr>
            <a:cxnSpLocks/>
          </p:cNvCxnSpPr>
          <p:nvPr/>
        </p:nvCxnSpPr>
        <p:spPr>
          <a:xfrm>
            <a:off x="7004253" y="5334977"/>
            <a:ext cx="600048" cy="17975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E108ABC8-0474-6E51-556C-D1ADE66B3398}"/>
              </a:ext>
            </a:extLst>
          </p:cNvPr>
          <p:cNvCxnSpPr>
            <a:cxnSpLocks/>
          </p:cNvCxnSpPr>
          <p:nvPr/>
        </p:nvCxnSpPr>
        <p:spPr>
          <a:xfrm flipH="1" flipV="1">
            <a:off x="5699826" y="3356708"/>
            <a:ext cx="55969" cy="96910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F2DD8628-79A7-058E-64C8-6AF4F2196218}"/>
              </a:ext>
            </a:extLst>
          </p:cNvPr>
          <p:cNvSpPr txBox="1"/>
          <p:nvPr/>
        </p:nvSpPr>
        <p:spPr>
          <a:xfrm>
            <a:off x="3298978" y="6220508"/>
            <a:ext cx="158722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sp>
        <p:nvSpPr>
          <p:cNvPr id="38" name="文本框 37">
            <a:extLst>
              <a:ext uri="{FF2B5EF4-FFF2-40B4-BE49-F238E27FC236}">
                <a16:creationId xmlns:a16="http://schemas.microsoft.com/office/drawing/2014/main" id="{4B1D8BE8-5496-AEB1-8D93-45E243B37801}"/>
              </a:ext>
            </a:extLst>
          </p:cNvPr>
          <p:cNvSpPr txBox="1"/>
          <p:nvPr/>
        </p:nvSpPr>
        <p:spPr>
          <a:xfrm>
            <a:off x="5444450" y="6224901"/>
            <a:ext cx="1292341"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cxnSp>
        <p:nvCxnSpPr>
          <p:cNvPr id="40" name="直线连接符 39">
            <a:extLst>
              <a:ext uri="{FF2B5EF4-FFF2-40B4-BE49-F238E27FC236}">
                <a16:creationId xmlns:a16="http://schemas.microsoft.com/office/drawing/2014/main" id="{C64A458F-9D1D-BAB0-3ED8-35187B36DA82}"/>
              </a:ext>
            </a:extLst>
          </p:cNvPr>
          <p:cNvCxnSpPr>
            <a:cxnSpLocks/>
          </p:cNvCxnSpPr>
          <p:nvPr/>
        </p:nvCxnSpPr>
        <p:spPr>
          <a:xfrm flipH="1">
            <a:off x="5029275" y="1629508"/>
            <a:ext cx="19205" cy="4898777"/>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08DB23D2-60EF-D0A1-164D-5175DD705AFB}"/>
              </a:ext>
            </a:extLst>
          </p:cNvPr>
          <p:cNvSpPr/>
          <p:nvPr/>
        </p:nvSpPr>
        <p:spPr>
          <a:xfrm>
            <a:off x="586154" y="1629508"/>
            <a:ext cx="8730936" cy="4898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19595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图片包含 显微镜, 物体, 照片, 镜子&#10;&#10;AI 生成的内容可能不正确。">
            <a:extLst>
              <a:ext uri="{FF2B5EF4-FFF2-40B4-BE49-F238E27FC236}">
                <a16:creationId xmlns:a16="http://schemas.microsoft.com/office/drawing/2014/main" id="{6C94DE0B-1193-43D0-0891-C733CCF07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61667" y="1400810"/>
            <a:ext cx="1755903" cy="1755903"/>
          </a:xfrm>
          <a:prstGeom prst="rect">
            <a:avLst/>
          </a:prstGeom>
        </p:spPr>
      </p:pic>
      <p:pic>
        <p:nvPicPr>
          <p:cNvPr id="37" name="图片 36" descr="黑暗里有星球&#10;&#10;AI 生成的内容可能不正确。">
            <a:extLst>
              <a:ext uri="{FF2B5EF4-FFF2-40B4-BE49-F238E27FC236}">
                <a16:creationId xmlns:a16="http://schemas.microsoft.com/office/drawing/2014/main" id="{A79FB347-0217-CF61-DB70-D813FE699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503926" y="1400809"/>
            <a:ext cx="1755904" cy="1755904"/>
          </a:xfrm>
          <a:prstGeom prst="rect">
            <a:avLst/>
          </a:prstGeom>
        </p:spPr>
      </p:pic>
      <p:pic>
        <p:nvPicPr>
          <p:cNvPr id="39" name="图片 38" descr="显微镜下的图&#10;&#10;AI 生成的内容可能不正确。">
            <a:extLst>
              <a:ext uri="{FF2B5EF4-FFF2-40B4-BE49-F238E27FC236}">
                <a16:creationId xmlns:a16="http://schemas.microsoft.com/office/drawing/2014/main" id="{FC59EA23-7EA5-D7CF-334E-749A30A7F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346186" y="1400807"/>
            <a:ext cx="1755905" cy="1755905"/>
          </a:xfrm>
          <a:prstGeom prst="rect">
            <a:avLst/>
          </a:prstGeom>
        </p:spPr>
      </p:pic>
      <p:sp>
        <p:nvSpPr>
          <p:cNvPr id="2" name="文本框 1">
            <a:extLst>
              <a:ext uri="{FF2B5EF4-FFF2-40B4-BE49-F238E27FC236}">
                <a16:creationId xmlns:a16="http://schemas.microsoft.com/office/drawing/2014/main" id="{722C317E-8D50-4EC2-E4C1-235D8685FDA3}"/>
              </a:ext>
            </a:extLst>
          </p:cNvPr>
          <p:cNvSpPr txBox="1"/>
          <p:nvPr/>
        </p:nvSpPr>
        <p:spPr>
          <a:xfrm>
            <a:off x="2354691" y="3429000"/>
            <a:ext cx="5693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3" name="文本框 2">
            <a:extLst>
              <a:ext uri="{FF2B5EF4-FFF2-40B4-BE49-F238E27FC236}">
                <a16:creationId xmlns:a16="http://schemas.microsoft.com/office/drawing/2014/main" id="{7F61A1DE-6BB0-C250-7CAE-919A92B9F31D}"/>
              </a:ext>
            </a:extLst>
          </p:cNvPr>
          <p:cNvSpPr txBox="1"/>
          <p:nvPr/>
        </p:nvSpPr>
        <p:spPr>
          <a:xfrm>
            <a:off x="5128944" y="3454033"/>
            <a:ext cx="64633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4" name="文本框 3">
            <a:extLst>
              <a:ext uri="{FF2B5EF4-FFF2-40B4-BE49-F238E27FC236}">
                <a16:creationId xmlns:a16="http://schemas.microsoft.com/office/drawing/2014/main" id="{BA83C4D6-1852-B1EE-2806-B3BB0F846051}"/>
              </a:ext>
            </a:extLst>
          </p:cNvPr>
          <p:cNvSpPr txBox="1"/>
          <p:nvPr/>
        </p:nvSpPr>
        <p:spPr>
          <a:xfrm>
            <a:off x="8107755" y="3429000"/>
            <a:ext cx="659155"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5" name="矩形 4">
            <a:extLst>
              <a:ext uri="{FF2B5EF4-FFF2-40B4-BE49-F238E27FC236}">
                <a16:creationId xmlns:a16="http://schemas.microsoft.com/office/drawing/2014/main" id="{4A09D767-C0E0-EDD1-5444-FAB0B80429FD}"/>
              </a:ext>
            </a:extLst>
          </p:cNvPr>
          <p:cNvSpPr/>
          <p:nvPr/>
        </p:nvSpPr>
        <p:spPr>
          <a:xfrm>
            <a:off x="2599027" y="1954530"/>
            <a:ext cx="532793" cy="628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00A1B4E-A83F-6F07-BA8D-AF00AF4E2AAB}"/>
              </a:ext>
            </a:extLst>
          </p:cNvPr>
          <p:cNvSpPr/>
          <p:nvPr/>
        </p:nvSpPr>
        <p:spPr>
          <a:xfrm>
            <a:off x="5452110" y="2251710"/>
            <a:ext cx="501032" cy="495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D812DF0-2215-FC84-9A37-A20AE472DF1D}"/>
              </a:ext>
            </a:extLst>
          </p:cNvPr>
          <p:cNvSpPr/>
          <p:nvPr/>
        </p:nvSpPr>
        <p:spPr>
          <a:xfrm>
            <a:off x="8107755" y="2411729"/>
            <a:ext cx="510466" cy="4956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图片包含 显微镜, 物体, 照片, 镜子&#10;&#10;AI 生成的内容可能不正确。">
            <a:extLst>
              <a:ext uri="{FF2B5EF4-FFF2-40B4-BE49-F238E27FC236}">
                <a16:creationId xmlns:a16="http://schemas.microsoft.com/office/drawing/2014/main" id="{2EDA992A-FF5C-DE3D-71EC-12A96904EA7D}"/>
              </a:ext>
            </a:extLst>
          </p:cNvPr>
          <p:cNvPicPr>
            <a:picLocks noChangeAspect="1"/>
          </p:cNvPicPr>
          <p:nvPr/>
        </p:nvPicPr>
        <p:blipFill>
          <a:blip r:embed="rId3">
            <a:extLst>
              <a:ext uri="{28A0092B-C50C-407E-A947-70E740481C1C}">
                <a14:useLocalDpi xmlns:a14="http://schemas.microsoft.com/office/drawing/2010/main" val="0"/>
              </a:ext>
            </a:extLst>
          </a:blip>
          <a:srcRect l="27962" t="55875" r="29200" b="16545"/>
          <a:stretch>
            <a:fillRect/>
          </a:stretch>
        </p:blipFill>
        <p:spPr>
          <a:xfrm rot="16200000">
            <a:off x="752894" y="2861102"/>
            <a:ext cx="1764150" cy="1135796"/>
          </a:xfrm>
          <a:prstGeom prst="rect">
            <a:avLst/>
          </a:prstGeom>
        </p:spPr>
      </p:pic>
      <p:pic>
        <p:nvPicPr>
          <p:cNvPr id="9" name="图片 8" descr="黑暗里有星球&#10;&#10;AI 生成的内容可能不正确。">
            <a:extLst>
              <a:ext uri="{FF2B5EF4-FFF2-40B4-BE49-F238E27FC236}">
                <a16:creationId xmlns:a16="http://schemas.microsoft.com/office/drawing/2014/main" id="{80CF0C63-0F2B-2F56-8EF7-33C9E0B1D33D}"/>
              </a:ext>
            </a:extLst>
          </p:cNvPr>
          <p:cNvPicPr>
            <a:picLocks noChangeAspect="1"/>
          </p:cNvPicPr>
          <p:nvPr/>
        </p:nvPicPr>
        <p:blipFill>
          <a:blip r:embed="rId4">
            <a:extLst>
              <a:ext uri="{28A0092B-C50C-407E-A947-70E740481C1C}">
                <a14:useLocalDpi xmlns:a14="http://schemas.microsoft.com/office/drawing/2010/main" val="0"/>
              </a:ext>
            </a:extLst>
          </a:blip>
          <a:srcRect l="19852" t="51469" r="33280" b="11722"/>
          <a:stretch>
            <a:fillRect/>
          </a:stretch>
        </p:blipFill>
        <p:spPr>
          <a:xfrm rot="16200000">
            <a:off x="3466307" y="2925993"/>
            <a:ext cx="1667855" cy="1309889"/>
          </a:xfrm>
          <a:prstGeom prst="rect">
            <a:avLst/>
          </a:prstGeom>
        </p:spPr>
      </p:pic>
      <p:pic>
        <p:nvPicPr>
          <p:cNvPr id="10" name="图片 9" descr="显微镜下的图&#10;&#10;AI 生成的内容可能不正确。">
            <a:extLst>
              <a:ext uri="{FF2B5EF4-FFF2-40B4-BE49-F238E27FC236}">
                <a16:creationId xmlns:a16="http://schemas.microsoft.com/office/drawing/2014/main" id="{30D8B2E3-ADDA-B493-C0AE-371CA943F31B}"/>
              </a:ext>
            </a:extLst>
          </p:cNvPr>
          <p:cNvPicPr>
            <a:picLocks noChangeAspect="1"/>
          </p:cNvPicPr>
          <p:nvPr/>
        </p:nvPicPr>
        <p:blipFill>
          <a:blip r:embed="rId5">
            <a:extLst>
              <a:ext uri="{28A0092B-C50C-407E-A947-70E740481C1C}">
                <a14:useLocalDpi xmlns:a14="http://schemas.microsoft.com/office/drawing/2010/main" val="0"/>
              </a:ext>
            </a:extLst>
          </a:blip>
          <a:srcRect l="14198" t="45349" r="54557" b="28801"/>
          <a:stretch>
            <a:fillRect/>
          </a:stretch>
        </p:blipFill>
        <p:spPr>
          <a:xfrm rot="16200000">
            <a:off x="6361073" y="2939138"/>
            <a:ext cx="1667855" cy="1379833"/>
          </a:xfrm>
          <a:prstGeom prst="rect">
            <a:avLst/>
          </a:prstGeom>
        </p:spPr>
      </p:pic>
      <p:sp>
        <p:nvSpPr>
          <p:cNvPr id="11" name="矩形 10">
            <a:extLst>
              <a:ext uri="{FF2B5EF4-FFF2-40B4-BE49-F238E27FC236}">
                <a16:creationId xmlns:a16="http://schemas.microsoft.com/office/drawing/2014/main" id="{C690B7CB-B5E6-79AB-577D-9E0C070CE45D}"/>
              </a:ext>
            </a:extLst>
          </p:cNvPr>
          <p:cNvSpPr/>
          <p:nvPr/>
        </p:nvSpPr>
        <p:spPr>
          <a:xfrm>
            <a:off x="845820" y="1120140"/>
            <a:ext cx="8561070" cy="35775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9085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3F6F38E3-F649-4273-A5B4-C967E431E871}"/>
                </a:ext>
              </a:extLst>
            </p:cNvPr>
            <p:cNvCxnSpPr>
              <a:cxnSpLocks/>
            </p:cNvCxnSpPr>
            <p:nvPr/>
          </p:nvCxnSpPr>
          <p:spPr>
            <a:xfrm>
              <a:off x="6999491" y="768217"/>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6498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4218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7719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3142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9333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2681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6844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3621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61481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5789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51331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9975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7310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6698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9143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6359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9034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76966"/>
            <a:ext cx="389887" cy="326417"/>
          </a:xfrm>
          <a:prstGeom prst="rect">
            <a:avLst/>
          </a:prstGeom>
        </p:spPr>
      </p:pic>
    </p:spTree>
    <p:extLst>
      <p:ext uri="{BB962C8B-B14F-4D97-AF65-F5344CB8AC3E}">
        <p14:creationId xmlns:p14="http://schemas.microsoft.com/office/powerpoint/2010/main" val="15445362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chemeClr val="accent2">
              <a:lumMod val="60000"/>
              <a:lumOff val="4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4909</TotalTime>
  <Words>1037</Words>
  <Application>Microsoft Macintosh PowerPoint</Application>
  <PresentationFormat>宽屏</PresentationFormat>
  <Paragraphs>390</Paragraphs>
  <Slides>34</Slides>
  <Notes>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3" baseType="lpstr">
      <vt:lpstr>等线</vt:lpstr>
      <vt:lpstr>等线 Light</vt:lpstr>
      <vt:lpstr>SimSun</vt:lpstr>
      <vt:lpstr>SimSun</vt:lpstr>
      <vt:lpstr>Arial</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82</cp:revision>
  <dcterms:created xsi:type="dcterms:W3CDTF">2024-12-02T08:20:38Z</dcterms:created>
  <dcterms:modified xsi:type="dcterms:W3CDTF">2025-12-06T15:34:51Z</dcterms:modified>
</cp:coreProperties>
</file>